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1" r:id="rId14"/>
    <p:sldId id="273" r:id="rId15"/>
    <p:sldId id="274" r:id="rId16"/>
    <p:sldId id="276" r:id="rId17"/>
    <p:sldId id="278" r:id="rId18"/>
    <p:sldId id="279" r:id="rId1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60" y="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B8EEE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B8EEE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B8EEE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0844" y="3158743"/>
            <a:ext cx="4709286" cy="252175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2438399"/>
            <a:ext cx="9144000" cy="3733800"/>
          </a:xfrm>
          <a:custGeom>
            <a:avLst/>
            <a:gdLst/>
            <a:ahLst/>
            <a:cxnLst/>
            <a:rect l="l" t="t" r="r" b="b"/>
            <a:pathLst>
              <a:path w="9144000" h="3733800">
                <a:moveTo>
                  <a:pt x="4267200" y="2819400"/>
                </a:moveTo>
                <a:lnTo>
                  <a:pt x="4224274" y="2628900"/>
                </a:lnTo>
                <a:lnTo>
                  <a:pt x="3219450" y="2219325"/>
                </a:lnTo>
                <a:lnTo>
                  <a:pt x="3124200" y="2209800"/>
                </a:lnTo>
                <a:lnTo>
                  <a:pt x="1524000" y="2667000"/>
                </a:lnTo>
                <a:lnTo>
                  <a:pt x="0" y="1790700"/>
                </a:lnTo>
                <a:lnTo>
                  <a:pt x="0" y="2667000"/>
                </a:lnTo>
                <a:lnTo>
                  <a:pt x="1371600" y="3429000"/>
                </a:lnTo>
                <a:lnTo>
                  <a:pt x="2057400" y="3276600"/>
                </a:lnTo>
                <a:lnTo>
                  <a:pt x="2514600" y="3733800"/>
                </a:lnTo>
                <a:lnTo>
                  <a:pt x="3657600" y="3505200"/>
                </a:lnTo>
                <a:lnTo>
                  <a:pt x="4267200" y="2819400"/>
                </a:lnTo>
                <a:close/>
              </a:path>
              <a:path w="9144000" h="3733800">
                <a:moveTo>
                  <a:pt x="9144000" y="0"/>
                </a:moveTo>
                <a:lnTo>
                  <a:pt x="8999601" y="4699"/>
                </a:lnTo>
                <a:lnTo>
                  <a:pt x="8951976" y="4699"/>
                </a:lnTo>
                <a:lnTo>
                  <a:pt x="8723376" y="42799"/>
                </a:lnTo>
                <a:lnTo>
                  <a:pt x="8685276" y="61849"/>
                </a:lnTo>
                <a:lnTo>
                  <a:pt x="8647176" y="90424"/>
                </a:lnTo>
                <a:lnTo>
                  <a:pt x="8628126" y="109474"/>
                </a:lnTo>
                <a:lnTo>
                  <a:pt x="8429625" y="157099"/>
                </a:lnTo>
                <a:lnTo>
                  <a:pt x="8342376" y="176149"/>
                </a:lnTo>
                <a:lnTo>
                  <a:pt x="8247126" y="185674"/>
                </a:lnTo>
                <a:lnTo>
                  <a:pt x="7828026" y="242824"/>
                </a:lnTo>
                <a:lnTo>
                  <a:pt x="7608951" y="261874"/>
                </a:lnTo>
                <a:lnTo>
                  <a:pt x="7418451" y="280924"/>
                </a:lnTo>
                <a:lnTo>
                  <a:pt x="7332726" y="290449"/>
                </a:lnTo>
                <a:lnTo>
                  <a:pt x="7256526" y="299974"/>
                </a:lnTo>
                <a:lnTo>
                  <a:pt x="7199376" y="299974"/>
                </a:lnTo>
                <a:lnTo>
                  <a:pt x="7151751" y="309499"/>
                </a:lnTo>
                <a:lnTo>
                  <a:pt x="7113651" y="309499"/>
                </a:lnTo>
                <a:lnTo>
                  <a:pt x="7104126" y="319024"/>
                </a:lnTo>
                <a:lnTo>
                  <a:pt x="7086600" y="328549"/>
                </a:lnTo>
                <a:lnTo>
                  <a:pt x="7038975" y="366649"/>
                </a:lnTo>
                <a:lnTo>
                  <a:pt x="6961251" y="414274"/>
                </a:lnTo>
                <a:lnTo>
                  <a:pt x="6875526" y="461899"/>
                </a:lnTo>
                <a:lnTo>
                  <a:pt x="6799326" y="509524"/>
                </a:lnTo>
                <a:lnTo>
                  <a:pt x="6723126" y="547624"/>
                </a:lnTo>
                <a:lnTo>
                  <a:pt x="6675501" y="576199"/>
                </a:lnTo>
                <a:lnTo>
                  <a:pt x="6665976" y="585724"/>
                </a:lnTo>
                <a:lnTo>
                  <a:pt x="6656451" y="585724"/>
                </a:lnTo>
                <a:lnTo>
                  <a:pt x="6494526" y="661924"/>
                </a:lnTo>
                <a:lnTo>
                  <a:pt x="6332601" y="727075"/>
                </a:lnTo>
                <a:lnTo>
                  <a:pt x="6265926" y="755650"/>
                </a:lnTo>
                <a:lnTo>
                  <a:pt x="6208776" y="774700"/>
                </a:lnTo>
                <a:lnTo>
                  <a:pt x="6172200" y="793750"/>
                </a:lnTo>
                <a:lnTo>
                  <a:pt x="6153150" y="803275"/>
                </a:lnTo>
                <a:lnTo>
                  <a:pt x="6124575" y="831850"/>
                </a:lnTo>
                <a:lnTo>
                  <a:pt x="6105525" y="860425"/>
                </a:lnTo>
                <a:lnTo>
                  <a:pt x="6096000" y="889000"/>
                </a:lnTo>
                <a:lnTo>
                  <a:pt x="6096000" y="917575"/>
                </a:lnTo>
                <a:lnTo>
                  <a:pt x="6057900" y="936625"/>
                </a:lnTo>
                <a:lnTo>
                  <a:pt x="5999226" y="974725"/>
                </a:lnTo>
                <a:lnTo>
                  <a:pt x="5970651" y="1012825"/>
                </a:lnTo>
                <a:lnTo>
                  <a:pt x="5856351" y="1203325"/>
                </a:lnTo>
                <a:lnTo>
                  <a:pt x="5846826" y="1231900"/>
                </a:lnTo>
                <a:lnTo>
                  <a:pt x="5827776" y="1250950"/>
                </a:lnTo>
                <a:lnTo>
                  <a:pt x="5808726" y="1260475"/>
                </a:lnTo>
                <a:lnTo>
                  <a:pt x="5780151" y="1279525"/>
                </a:lnTo>
                <a:lnTo>
                  <a:pt x="5732526" y="1308100"/>
                </a:lnTo>
                <a:lnTo>
                  <a:pt x="5648325" y="1355725"/>
                </a:lnTo>
                <a:lnTo>
                  <a:pt x="5465826" y="1470025"/>
                </a:lnTo>
                <a:lnTo>
                  <a:pt x="5351526" y="1546225"/>
                </a:lnTo>
                <a:lnTo>
                  <a:pt x="5332476" y="1574800"/>
                </a:lnTo>
                <a:lnTo>
                  <a:pt x="5332476" y="1622425"/>
                </a:lnTo>
                <a:lnTo>
                  <a:pt x="5351526" y="1651000"/>
                </a:lnTo>
                <a:lnTo>
                  <a:pt x="5399151" y="1660525"/>
                </a:lnTo>
                <a:lnTo>
                  <a:pt x="5465826" y="1660525"/>
                </a:lnTo>
                <a:lnTo>
                  <a:pt x="5542026" y="1641475"/>
                </a:lnTo>
                <a:lnTo>
                  <a:pt x="5638800" y="1622425"/>
                </a:lnTo>
                <a:lnTo>
                  <a:pt x="5751576" y="1593850"/>
                </a:lnTo>
                <a:lnTo>
                  <a:pt x="5865876" y="1555750"/>
                </a:lnTo>
                <a:lnTo>
                  <a:pt x="5980176" y="1508125"/>
                </a:lnTo>
                <a:lnTo>
                  <a:pt x="6172200" y="1422400"/>
                </a:lnTo>
                <a:lnTo>
                  <a:pt x="6227826" y="1393825"/>
                </a:lnTo>
                <a:lnTo>
                  <a:pt x="6237351" y="1384300"/>
                </a:lnTo>
                <a:lnTo>
                  <a:pt x="6294501" y="1384300"/>
                </a:lnTo>
                <a:lnTo>
                  <a:pt x="6361176" y="1374775"/>
                </a:lnTo>
                <a:lnTo>
                  <a:pt x="6465951" y="1346200"/>
                </a:lnTo>
                <a:lnTo>
                  <a:pt x="6591300" y="1317625"/>
                </a:lnTo>
                <a:lnTo>
                  <a:pt x="6723126" y="1289050"/>
                </a:lnTo>
                <a:lnTo>
                  <a:pt x="6866001" y="1260475"/>
                </a:lnTo>
                <a:lnTo>
                  <a:pt x="7019925" y="1241425"/>
                </a:lnTo>
                <a:lnTo>
                  <a:pt x="7161276" y="1231900"/>
                </a:lnTo>
                <a:lnTo>
                  <a:pt x="7256526" y="1241425"/>
                </a:lnTo>
                <a:lnTo>
                  <a:pt x="7370826" y="1279525"/>
                </a:lnTo>
                <a:lnTo>
                  <a:pt x="7486650" y="1327150"/>
                </a:lnTo>
                <a:lnTo>
                  <a:pt x="7580376" y="1384300"/>
                </a:lnTo>
                <a:lnTo>
                  <a:pt x="7637526" y="1441450"/>
                </a:lnTo>
                <a:lnTo>
                  <a:pt x="7656576" y="1479550"/>
                </a:lnTo>
                <a:lnTo>
                  <a:pt x="7656576" y="1508125"/>
                </a:lnTo>
                <a:lnTo>
                  <a:pt x="7647051" y="1536700"/>
                </a:lnTo>
                <a:lnTo>
                  <a:pt x="7618476" y="1574800"/>
                </a:lnTo>
                <a:lnTo>
                  <a:pt x="7570851" y="1593850"/>
                </a:lnTo>
                <a:lnTo>
                  <a:pt x="7505700" y="1622425"/>
                </a:lnTo>
                <a:lnTo>
                  <a:pt x="7399401" y="1651000"/>
                </a:lnTo>
                <a:lnTo>
                  <a:pt x="7313676" y="1689100"/>
                </a:lnTo>
                <a:lnTo>
                  <a:pt x="7237476" y="1717675"/>
                </a:lnTo>
                <a:lnTo>
                  <a:pt x="7170801" y="1746250"/>
                </a:lnTo>
                <a:lnTo>
                  <a:pt x="7123176" y="1774825"/>
                </a:lnTo>
                <a:lnTo>
                  <a:pt x="7094601" y="1793875"/>
                </a:lnTo>
                <a:lnTo>
                  <a:pt x="7067550" y="1822450"/>
                </a:lnTo>
                <a:lnTo>
                  <a:pt x="7048500" y="1841500"/>
                </a:lnTo>
                <a:lnTo>
                  <a:pt x="7029450" y="1889125"/>
                </a:lnTo>
                <a:lnTo>
                  <a:pt x="7038975" y="1917700"/>
                </a:lnTo>
                <a:lnTo>
                  <a:pt x="7048500" y="1936750"/>
                </a:lnTo>
                <a:lnTo>
                  <a:pt x="7067550" y="1955800"/>
                </a:lnTo>
                <a:lnTo>
                  <a:pt x="7094601" y="1955800"/>
                </a:lnTo>
                <a:lnTo>
                  <a:pt x="7123176" y="1946275"/>
                </a:lnTo>
                <a:lnTo>
                  <a:pt x="7161276" y="1946275"/>
                </a:lnTo>
                <a:lnTo>
                  <a:pt x="7447026" y="1917700"/>
                </a:lnTo>
                <a:lnTo>
                  <a:pt x="7543800" y="1898650"/>
                </a:lnTo>
                <a:lnTo>
                  <a:pt x="7608951" y="1879600"/>
                </a:lnTo>
                <a:lnTo>
                  <a:pt x="7628001" y="1870075"/>
                </a:lnTo>
                <a:lnTo>
                  <a:pt x="7637526" y="1870075"/>
                </a:lnTo>
                <a:lnTo>
                  <a:pt x="7656576" y="1860550"/>
                </a:lnTo>
                <a:lnTo>
                  <a:pt x="7694676" y="1851025"/>
                </a:lnTo>
                <a:lnTo>
                  <a:pt x="7761351" y="1822450"/>
                </a:lnTo>
                <a:lnTo>
                  <a:pt x="7837551" y="1793875"/>
                </a:lnTo>
                <a:lnTo>
                  <a:pt x="8001000" y="1736725"/>
                </a:lnTo>
                <a:lnTo>
                  <a:pt x="8066151" y="1708150"/>
                </a:lnTo>
                <a:lnTo>
                  <a:pt x="8123301" y="1689100"/>
                </a:lnTo>
                <a:lnTo>
                  <a:pt x="8209026" y="1651000"/>
                </a:lnTo>
                <a:lnTo>
                  <a:pt x="8266176" y="1593850"/>
                </a:lnTo>
                <a:lnTo>
                  <a:pt x="8304276" y="1527175"/>
                </a:lnTo>
                <a:lnTo>
                  <a:pt x="8332851" y="1479550"/>
                </a:lnTo>
                <a:lnTo>
                  <a:pt x="8399526" y="1374775"/>
                </a:lnTo>
                <a:lnTo>
                  <a:pt x="8485251" y="1270000"/>
                </a:lnTo>
                <a:lnTo>
                  <a:pt x="8523351" y="1231900"/>
                </a:lnTo>
                <a:lnTo>
                  <a:pt x="8580501" y="1174750"/>
                </a:lnTo>
                <a:lnTo>
                  <a:pt x="8685276" y="1098550"/>
                </a:lnTo>
                <a:lnTo>
                  <a:pt x="8771001" y="1031875"/>
                </a:lnTo>
                <a:lnTo>
                  <a:pt x="8847201" y="984250"/>
                </a:lnTo>
                <a:lnTo>
                  <a:pt x="8894826" y="946150"/>
                </a:lnTo>
                <a:lnTo>
                  <a:pt x="8915400" y="936625"/>
                </a:lnTo>
                <a:lnTo>
                  <a:pt x="9142476" y="822325"/>
                </a:lnTo>
                <a:lnTo>
                  <a:pt x="9142476" y="90424"/>
                </a:lnTo>
                <a:lnTo>
                  <a:pt x="9143911" y="46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6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9800" y="2438399"/>
            <a:ext cx="3124200" cy="120967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330825" y="2914649"/>
            <a:ext cx="3810000" cy="1484630"/>
          </a:xfrm>
          <a:custGeom>
            <a:avLst/>
            <a:gdLst/>
            <a:ahLst/>
            <a:cxnLst/>
            <a:rect l="l" t="t" r="r" b="b"/>
            <a:pathLst>
              <a:path w="3810000" h="1484629">
                <a:moveTo>
                  <a:pt x="1302385" y="836549"/>
                </a:moveTo>
                <a:lnTo>
                  <a:pt x="952500" y="836549"/>
                </a:lnTo>
                <a:lnTo>
                  <a:pt x="856869" y="836549"/>
                </a:lnTo>
                <a:lnTo>
                  <a:pt x="734314" y="836549"/>
                </a:lnTo>
                <a:lnTo>
                  <a:pt x="705612" y="846074"/>
                </a:lnTo>
                <a:lnTo>
                  <a:pt x="686562" y="865124"/>
                </a:lnTo>
                <a:lnTo>
                  <a:pt x="676910" y="893699"/>
                </a:lnTo>
                <a:lnTo>
                  <a:pt x="667385" y="931799"/>
                </a:lnTo>
                <a:lnTo>
                  <a:pt x="648335" y="950849"/>
                </a:lnTo>
                <a:lnTo>
                  <a:pt x="619633" y="960374"/>
                </a:lnTo>
                <a:lnTo>
                  <a:pt x="552704" y="989076"/>
                </a:lnTo>
                <a:lnTo>
                  <a:pt x="476250" y="1017651"/>
                </a:lnTo>
                <a:lnTo>
                  <a:pt x="409321" y="1027176"/>
                </a:lnTo>
                <a:lnTo>
                  <a:pt x="353568" y="1036574"/>
                </a:lnTo>
                <a:lnTo>
                  <a:pt x="286766" y="1065149"/>
                </a:lnTo>
                <a:lnTo>
                  <a:pt x="238887" y="1103249"/>
                </a:lnTo>
                <a:lnTo>
                  <a:pt x="219837" y="1112774"/>
                </a:lnTo>
                <a:lnTo>
                  <a:pt x="210312" y="1122299"/>
                </a:lnTo>
                <a:lnTo>
                  <a:pt x="200660" y="1131824"/>
                </a:lnTo>
                <a:lnTo>
                  <a:pt x="172085" y="1131824"/>
                </a:lnTo>
                <a:lnTo>
                  <a:pt x="152908" y="1122299"/>
                </a:lnTo>
                <a:lnTo>
                  <a:pt x="143383" y="1122299"/>
                </a:lnTo>
                <a:lnTo>
                  <a:pt x="0" y="1150874"/>
                </a:lnTo>
                <a:lnTo>
                  <a:pt x="19050" y="1179449"/>
                </a:lnTo>
                <a:lnTo>
                  <a:pt x="66929" y="1188974"/>
                </a:lnTo>
                <a:lnTo>
                  <a:pt x="133858" y="1188974"/>
                </a:lnTo>
                <a:lnTo>
                  <a:pt x="210312" y="1169924"/>
                </a:lnTo>
                <a:lnTo>
                  <a:pt x="305816" y="1150874"/>
                </a:lnTo>
                <a:lnTo>
                  <a:pt x="381165" y="1131824"/>
                </a:lnTo>
                <a:lnTo>
                  <a:pt x="385445" y="1130744"/>
                </a:lnTo>
                <a:lnTo>
                  <a:pt x="382651" y="1131824"/>
                </a:lnTo>
                <a:lnTo>
                  <a:pt x="382651" y="1169924"/>
                </a:lnTo>
                <a:lnTo>
                  <a:pt x="409702" y="1198499"/>
                </a:lnTo>
                <a:lnTo>
                  <a:pt x="428879" y="1208024"/>
                </a:lnTo>
                <a:lnTo>
                  <a:pt x="457581" y="1208024"/>
                </a:lnTo>
                <a:lnTo>
                  <a:pt x="543814" y="1188974"/>
                </a:lnTo>
                <a:lnTo>
                  <a:pt x="601218" y="1169924"/>
                </a:lnTo>
                <a:lnTo>
                  <a:pt x="668274" y="1103249"/>
                </a:lnTo>
                <a:lnTo>
                  <a:pt x="677926" y="1074674"/>
                </a:lnTo>
                <a:lnTo>
                  <a:pt x="677926" y="1023302"/>
                </a:lnTo>
                <a:lnTo>
                  <a:pt x="681113" y="1021880"/>
                </a:lnTo>
                <a:lnTo>
                  <a:pt x="696976" y="1074674"/>
                </a:lnTo>
                <a:lnTo>
                  <a:pt x="773176" y="1074674"/>
                </a:lnTo>
                <a:lnTo>
                  <a:pt x="830326" y="1055624"/>
                </a:lnTo>
                <a:lnTo>
                  <a:pt x="876300" y="1027176"/>
                </a:lnTo>
                <a:lnTo>
                  <a:pt x="933450" y="950976"/>
                </a:lnTo>
                <a:lnTo>
                  <a:pt x="955713" y="912749"/>
                </a:lnTo>
                <a:lnTo>
                  <a:pt x="962025" y="912749"/>
                </a:lnTo>
                <a:lnTo>
                  <a:pt x="1028954" y="903224"/>
                </a:lnTo>
                <a:lnTo>
                  <a:pt x="1134110" y="874649"/>
                </a:lnTo>
                <a:lnTo>
                  <a:pt x="1258316" y="846074"/>
                </a:lnTo>
                <a:lnTo>
                  <a:pt x="1302385" y="836549"/>
                </a:lnTo>
                <a:close/>
              </a:path>
              <a:path w="3810000" h="1484629">
                <a:moveTo>
                  <a:pt x="1601851" y="0"/>
                </a:moveTo>
                <a:lnTo>
                  <a:pt x="1592199" y="0"/>
                </a:lnTo>
                <a:lnTo>
                  <a:pt x="1563497" y="9525"/>
                </a:lnTo>
                <a:lnTo>
                  <a:pt x="1525270" y="19050"/>
                </a:lnTo>
                <a:lnTo>
                  <a:pt x="1467993" y="47625"/>
                </a:lnTo>
                <a:lnTo>
                  <a:pt x="1391412" y="76200"/>
                </a:lnTo>
                <a:lnTo>
                  <a:pt x="1163574" y="190500"/>
                </a:lnTo>
                <a:lnTo>
                  <a:pt x="1096645" y="226949"/>
                </a:lnTo>
                <a:lnTo>
                  <a:pt x="981964" y="284099"/>
                </a:lnTo>
                <a:lnTo>
                  <a:pt x="886333" y="322199"/>
                </a:lnTo>
                <a:lnTo>
                  <a:pt x="820928" y="341376"/>
                </a:lnTo>
                <a:lnTo>
                  <a:pt x="792226" y="350901"/>
                </a:lnTo>
                <a:lnTo>
                  <a:pt x="782701" y="360426"/>
                </a:lnTo>
                <a:lnTo>
                  <a:pt x="773176" y="379476"/>
                </a:lnTo>
                <a:lnTo>
                  <a:pt x="773176" y="398526"/>
                </a:lnTo>
                <a:lnTo>
                  <a:pt x="763651" y="427101"/>
                </a:lnTo>
                <a:lnTo>
                  <a:pt x="763651" y="436626"/>
                </a:lnTo>
                <a:lnTo>
                  <a:pt x="867156" y="398526"/>
                </a:lnTo>
                <a:lnTo>
                  <a:pt x="972312" y="350901"/>
                </a:lnTo>
                <a:lnTo>
                  <a:pt x="1305420" y="171450"/>
                </a:lnTo>
                <a:lnTo>
                  <a:pt x="1391412" y="123825"/>
                </a:lnTo>
                <a:lnTo>
                  <a:pt x="1458341" y="85725"/>
                </a:lnTo>
                <a:lnTo>
                  <a:pt x="1496568" y="66675"/>
                </a:lnTo>
                <a:lnTo>
                  <a:pt x="1534922" y="38100"/>
                </a:lnTo>
                <a:lnTo>
                  <a:pt x="1592199" y="9525"/>
                </a:lnTo>
                <a:lnTo>
                  <a:pt x="1601851" y="0"/>
                </a:lnTo>
                <a:close/>
              </a:path>
              <a:path w="3810000" h="1484629">
                <a:moveTo>
                  <a:pt x="1649476" y="293624"/>
                </a:moveTo>
                <a:lnTo>
                  <a:pt x="1639824" y="284099"/>
                </a:lnTo>
                <a:lnTo>
                  <a:pt x="1371981" y="284099"/>
                </a:lnTo>
                <a:lnTo>
                  <a:pt x="1324229" y="312674"/>
                </a:lnTo>
                <a:lnTo>
                  <a:pt x="1278001" y="350901"/>
                </a:lnTo>
                <a:lnTo>
                  <a:pt x="1249299" y="369951"/>
                </a:lnTo>
                <a:lnTo>
                  <a:pt x="1220597" y="379476"/>
                </a:lnTo>
                <a:lnTo>
                  <a:pt x="1182370" y="379476"/>
                </a:lnTo>
                <a:lnTo>
                  <a:pt x="1124966" y="389001"/>
                </a:lnTo>
                <a:lnTo>
                  <a:pt x="1058037" y="417576"/>
                </a:lnTo>
                <a:lnTo>
                  <a:pt x="1000633" y="455676"/>
                </a:lnTo>
                <a:lnTo>
                  <a:pt x="962279" y="484251"/>
                </a:lnTo>
                <a:lnTo>
                  <a:pt x="943229" y="493776"/>
                </a:lnTo>
                <a:lnTo>
                  <a:pt x="914527" y="503301"/>
                </a:lnTo>
                <a:lnTo>
                  <a:pt x="782193" y="503301"/>
                </a:lnTo>
                <a:lnTo>
                  <a:pt x="686562" y="541401"/>
                </a:lnTo>
                <a:lnTo>
                  <a:pt x="581406" y="627126"/>
                </a:lnTo>
                <a:lnTo>
                  <a:pt x="552704" y="684276"/>
                </a:lnTo>
                <a:lnTo>
                  <a:pt x="524002" y="731901"/>
                </a:lnTo>
                <a:lnTo>
                  <a:pt x="514350" y="760476"/>
                </a:lnTo>
                <a:lnTo>
                  <a:pt x="504825" y="770001"/>
                </a:lnTo>
                <a:lnTo>
                  <a:pt x="581406" y="722376"/>
                </a:lnTo>
                <a:lnTo>
                  <a:pt x="638683" y="684276"/>
                </a:lnTo>
                <a:lnTo>
                  <a:pt x="677037" y="655701"/>
                </a:lnTo>
                <a:lnTo>
                  <a:pt x="696087" y="646176"/>
                </a:lnTo>
                <a:lnTo>
                  <a:pt x="705739" y="646176"/>
                </a:lnTo>
                <a:lnTo>
                  <a:pt x="734441" y="636651"/>
                </a:lnTo>
                <a:lnTo>
                  <a:pt x="772668" y="627126"/>
                </a:lnTo>
                <a:lnTo>
                  <a:pt x="820420" y="608076"/>
                </a:lnTo>
                <a:lnTo>
                  <a:pt x="943229" y="569976"/>
                </a:lnTo>
                <a:lnTo>
                  <a:pt x="1096264" y="531876"/>
                </a:lnTo>
                <a:lnTo>
                  <a:pt x="1239774" y="484251"/>
                </a:lnTo>
                <a:lnTo>
                  <a:pt x="1371981" y="446151"/>
                </a:lnTo>
                <a:lnTo>
                  <a:pt x="1419860" y="427101"/>
                </a:lnTo>
                <a:lnTo>
                  <a:pt x="1467739" y="417576"/>
                </a:lnTo>
                <a:lnTo>
                  <a:pt x="1496314" y="408051"/>
                </a:lnTo>
                <a:lnTo>
                  <a:pt x="1505966" y="398526"/>
                </a:lnTo>
                <a:lnTo>
                  <a:pt x="1515491" y="389001"/>
                </a:lnTo>
                <a:lnTo>
                  <a:pt x="1544193" y="379476"/>
                </a:lnTo>
                <a:lnTo>
                  <a:pt x="1611122" y="331724"/>
                </a:lnTo>
                <a:lnTo>
                  <a:pt x="1639824" y="312674"/>
                </a:lnTo>
                <a:lnTo>
                  <a:pt x="1649476" y="293624"/>
                </a:lnTo>
                <a:close/>
              </a:path>
              <a:path w="3810000" h="1484629">
                <a:moveTo>
                  <a:pt x="3810000" y="85725"/>
                </a:moveTo>
                <a:lnTo>
                  <a:pt x="3733546" y="114300"/>
                </a:lnTo>
                <a:lnTo>
                  <a:pt x="3666617" y="142875"/>
                </a:lnTo>
                <a:lnTo>
                  <a:pt x="3609340" y="161925"/>
                </a:lnTo>
                <a:lnTo>
                  <a:pt x="3553587" y="171450"/>
                </a:lnTo>
                <a:lnTo>
                  <a:pt x="3486658" y="171450"/>
                </a:lnTo>
                <a:lnTo>
                  <a:pt x="3467608" y="180975"/>
                </a:lnTo>
                <a:lnTo>
                  <a:pt x="3419729" y="190500"/>
                </a:lnTo>
                <a:lnTo>
                  <a:pt x="3352927" y="209550"/>
                </a:lnTo>
                <a:lnTo>
                  <a:pt x="3276346" y="226949"/>
                </a:lnTo>
                <a:lnTo>
                  <a:pt x="3219069" y="245999"/>
                </a:lnTo>
                <a:lnTo>
                  <a:pt x="3142615" y="265049"/>
                </a:lnTo>
                <a:lnTo>
                  <a:pt x="3115564" y="274574"/>
                </a:lnTo>
                <a:lnTo>
                  <a:pt x="3067812" y="293624"/>
                </a:lnTo>
                <a:lnTo>
                  <a:pt x="3019933" y="303149"/>
                </a:lnTo>
                <a:lnTo>
                  <a:pt x="2962656" y="350774"/>
                </a:lnTo>
                <a:lnTo>
                  <a:pt x="2933954" y="388874"/>
                </a:lnTo>
                <a:lnTo>
                  <a:pt x="2924429" y="436499"/>
                </a:lnTo>
                <a:lnTo>
                  <a:pt x="2924429" y="474599"/>
                </a:lnTo>
                <a:lnTo>
                  <a:pt x="2933954" y="512699"/>
                </a:lnTo>
                <a:lnTo>
                  <a:pt x="2933954" y="569849"/>
                </a:lnTo>
                <a:lnTo>
                  <a:pt x="2905252" y="598424"/>
                </a:lnTo>
                <a:lnTo>
                  <a:pt x="2857500" y="607949"/>
                </a:lnTo>
                <a:lnTo>
                  <a:pt x="2800096" y="588899"/>
                </a:lnTo>
                <a:lnTo>
                  <a:pt x="2733294" y="560324"/>
                </a:lnTo>
                <a:lnTo>
                  <a:pt x="2639314" y="522224"/>
                </a:lnTo>
                <a:lnTo>
                  <a:pt x="2543683" y="503174"/>
                </a:lnTo>
                <a:lnTo>
                  <a:pt x="2457704" y="493649"/>
                </a:lnTo>
                <a:lnTo>
                  <a:pt x="2400427" y="493649"/>
                </a:lnTo>
                <a:lnTo>
                  <a:pt x="2371725" y="503174"/>
                </a:lnTo>
                <a:lnTo>
                  <a:pt x="2323846" y="522224"/>
                </a:lnTo>
                <a:lnTo>
                  <a:pt x="2228342" y="579374"/>
                </a:lnTo>
                <a:lnTo>
                  <a:pt x="2191766" y="607949"/>
                </a:lnTo>
                <a:lnTo>
                  <a:pt x="2153539" y="626999"/>
                </a:lnTo>
                <a:lnTo>
                  <a:pt x="2124837" y="646049"/>
                </a:lnTo>
                <a:lnTo>
                  <a:pt x="2115312" y="655574"/>
                </a:lnTo>
                <a:lnTo>
                  <a:pt x="2086610" y="655574"/>
                </a:lnTo>
                <a:lnTo>
                  <a:pt x="2048383" y="665099"/>
                </a:lnTo>
                <a:lnTo>
                  <a:pt x="2010156" y="665099"/>
                </a:lnTo>
                <a:lnTo>
                  <a:pt x="1933702" y="674624"/>
                </a:lnTo>
                <a:lnTo>
                  <a:pt x="1905000" y="674624"/>
                </a:lnTo>
                <a:lnTo>
                  <a:pt x="1876298" y="665099"/>
                </a:lnTo>
                <a:lnTo>
                  <a:pt x="1744091" y="665099"/>
                </a:lnTo>
                <a:lnTo>
                  <a:pt x="1677289" y="674624"/>
                </a:lnTo>
                <a:lnTo>
                  <a:pt x="1619885" y="684149"/>
                </a:lnTo>
                <a:lnTo>
                  <a:pt x="1562608" y="684149"/>
                </a:lnTo>
                <a:lnTo>
                  <a:pt x="1524381" y="693674"/>
                </a:lnTo>
                <a:lnTo>
                  <a:pt x="1505204" y="703199"/>
                </a:lnTo>
                <a:lnTo>
                  <a:pt x="1495679" y="712724"/>
                </a:lnTo>
                <a:lnTo>
                  <a:pt x="1466977" y="722249"/>
                </a:lnTo>
                <a:lnTo>
                  <a:pt x="1400048" y="731774"/>
                </a:lnTo>
                <a:lnTo>
                  <a:pt x="1333119" y="750824"/>
                </a:lnTo>
                <a:lnTo>
                  <a:pt x="1201039" y="750824"/>
                </a:lnTo>
                <a:lnTo>
                  <a:pt x="1057656" y="779399"/>
                </a:lnTo>
                <a:lnTo>
                  <a:pt x="981202" y="817499"/>
                </a:lnTo>
                <a:lnTo>
                  <a:pt x="966851" y="827024"/>
                </a:lnTo>
                <a:lnTo>
                  <a:pt x="1346454" y="827024"/>
                </a:lnTo>
                <a:lnTo>
                  <a:pt x="1390523" y="817499"/>
                </a:lnTo>
                <a:lnTo>
                  <a:pt x="1533906" y="788924"/>
                </a:lnTo>
                <a:lnTo>
                  <a:pt x="1686814" y="769874"/>
                </a:lnTo>
                <a:lnTo>
                  <a:pt x="1828546" y="760349"/>
                </a:lnTo>
                <a:lnTo>
                  <a:pt x="1876298" y="760349"/>
                </a:lnTo>
                <a:lnTo>
                  <a:pt x="1933702" y="779399"/>
                </a:lnTo>
                <a:lnTo>
                  <a:pt x="2057908" y="817499"/>
                </a:lnTo>
                <a:lnTo>
                  <a:pt x="2134362" y="846074"/>
                </a:lnTo>
                <a:lnTo>
                  <a:pt x="2201291" y="884174"/>
                </a:lnTo>
                <a:lnTo>
                  <a:pt x="2257044" y="931799"/>
                </a:lnTo>
                <a:lnTo>
                  <a:pt x="2295271" y="979424"/>
                </a:lnTo>
                <a:lnTo>
                  <a:pt x="2304796" y="1017651"/>
                </a:lnTo>
                <a:lnTo>
                  <a:pt x="2285619" y="1065149"/>
                </a:lnTo>
                <a:lnTo>
                  <a:pt x="2237867" y="1103249"/>
                </a:lnTo>
                <a:lnTo>
                  <a:pt x="2191766" y="1122299"/>
                </a:lnTo>
                <a:lnTo>
                  <a:pt x="2143887" y="1141349"/>
                </a:lnTo>
                <a:lnTo>
                  <a:pt x="2038858" y="1169924"/>
                </a:lnTo>
                <a:lnTo>
                  <a:pt x="1952752" y="1198499"/>
                </a:lnTo>
                <a:lnTo>
                  <a:pt x="1876298" y="1227074"/>
                </a:lnTo>
                <a:lnTo>
                  <a:pt x="1819021" y="1265174"/>
                </a:lnTo>
                <a:lnTo>
                  <a:pt x="1771142" y="1284224"/>
                </a:lnTo>
                <a:lnTo>
                  <a:pt x="1734566" y="1312799"/>
                </a:lnTo>
                <a:lnTo>
                  <a:pt x="1696339" y="1369949"/>
                </a:lnTo>
                <a:lnTo>
                  <a:pt x="1686814" y="1408049"/>
                </a:lnTo>
                <a:lnTo>
                  <a:pt x="1696339" y="1446149"/>
                </a:lnTo>
                <a:lnTo>
                  <a:pt x="1734566" y="1484249"/>
                </a:lnTo>
                <a:lnTo>
                  <a:pt x="1761617" y="1484249"/>
                </a:lnTo>
                <a:lnTo>
                  <a:pt x="1790319" y="1474724"/>
                </a:lnTo>
                <a:lnTo>
                  <a:pt x="1828546" y="1474724"/>
                </a:lnTo>
                <a:lnTo>
                  <a:pt x="2019681" y="1455674"/>
                </a:lnTo>
                <a:lnTo>
                  <a:pt x="2115312" y="1455674"/>
                </a:lnTo>
                <a:lnTo>
                  <a:pt x="2210816" y="1446149"/>
                </a:lnTo>
                <a:lnTo>
                  <a:pt x="2247392" y="1446149"/>
                </a:lnTo>
                <a:lnTo>
                  <a:pt x="2276094" y="1436624"/>
                </a:lnTo>
                <a:lnTo>
                  <a:pt x="2304796" y="1436624"/>
                </a:lnTo>
                <a:lnTo>
                  <a:pt x="2362073" y="1408049"/>
                </a:lnTo>
                <a:lnTo>
                  <a:pt x="2429002" y="1379474"/>
                </a:lnTo>
                <a:lnTo>
                  <a:pt x="2505456" y="1341374"/>
                </a:lnTo>
                <a:lnTo>
                  <a:pt x="2668016" y="1265174"/>
                </a:lnTo>
                <a:lnTo>
                  <a:pt x="2733294" y="1236599"/>
                </a:lnTo>
                <a:lnTo>
                  <a:pt x="2790571" y="1217549"/>
                </a:lnTo>
                <a:lnTo>
                  <a:pt x="2876677" y="1179449"/>
                </a:lnTo>
                <a:lnTo>
                  <a:pt x="2933954" y="1122299"/>
                </a:lnTo>
                <a:lnTo>
                  <a:pt x="2972181" y="1055624"/>
                </a:lnTo>
                <a:lnTo>
                  <a:pt x="3000883" y="1008126"/>
                </a:lnTo>
                <a:lnTo>
                  <a:pt x="3067812" y="903224"/>
                </a:lnTo>
                <a:lnTo>
                  <a:pt x="3152140" y="798449"/>
                </a:lnTo>
                <a:lnTo>
                  <a:pt x="3190392" y="760349"/>
                </a:lnTo>
                <a:lnTo>
                  <a:pt x="3247771" y="703199"/>
                </a:lnTo>
                <a:lnTo>
                  <a:pt x="3287204" y="674624"/>
                </a:lnTo>
                <a:lnTo>
                  <a:pt x="3352927" y="626999"/>
                </a:lnTo>
                <a:lnTo>
                  <a:pt x="3377488" y="607949"/>
                </a:lnTo>
                <a:lnTo>
                  <a:pt x="3438906" y="560324"/>
                </a:lnTo>
                <a:lnTo>
                  <a:pt x="3515360" y="512699"/>
                </a:lnTo>
                <a:lnTo>
                  <a:pt x="3563112" y="474599"/>
                </a:lnTo>
                <a:lnTo>
                  <a:pt x="3810000" y="350774"/>
                </a:lnTo>
                <a:lnTo>
                  <a:pt x="3810000" y="85725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4476" y="2943224"/>
            <a:ext cx="915924" cy="40957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4476" y="2743199"/>
            <a:ext cx="1131824" cy="60807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81701" y="3605275"/>
            <a:ext cx="504825" cy="35712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219574"/>
            <a:ext cx="4119626" cy="1481137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0" y="4752974"/>
            <a:ext cx="4323080" cy="1732280"/>
          </a:xfrm>
          <a:custGeom>
            <a:avLst/>
            <a:gdLst/>
            <a:ahLst/>
            <a:cxnLst/>
            <a:rect l="l" t="t" r="r" b="b"/>
            <a:pathLst>
              <a:path w="4323080" h="1732279">
                <a:moveTo>
                  <a:pt x="2627376" y="428625"/>
                </a:moveTo>
                <a:lnTo>
                  <a:pt x="2598801" y="438150"/>
                </a:lnTo>
                <a:lnTo>
                  <a:pt x="2589276" y="457200"/>
                </a:lnTo>
                <a:lnTo>
                  <a:pt x="2579751" y="485775"/>
                </a:lnTo>
                <a:lnTo>
                  <a:pt x="2579751" y="495300"/>
                </a:lnTo>
                <a:lnTo>
                  <a:pt x="2608326" y="504825"/>
                </a:lnTo>
                <a:lnTo>
                  <a:pt x="2627376" y="533400"/>
                </a:lnTo>
                <a:lnTo>
                  <a:pt x="2646426" y="581025"/>
                </a:lnTo>
                <a:lnTo>
                  <a:pt x="2655951" y="638175"/>
                </a:lnTo>
                <a:lnTo>
                  <a:pt x="2655951" y="657225"/>
                </a:lnTo>
                <a:lnTo>
                  <a:pt x="2724150" y="1208087"/>
                </a:lnTo>
                <a:lnTo>
                  <a:pt x="2724150" y="1236662"/>
                </a:lnTo>
                <a:lnTo>
                  <a:pt x="1885950" y="1236662"/>
                </a:lnTo>
                <a:lnTo>
                  <a:pt x="1962150" y="1246187"/>
                </a:lnTo>
                <a:lnTo>
                  <a:pt x="2028825" y="1255712"/>
                </a:lnTo>
                <a:lnTo>
                  <a:pt x="2074926" y="1274762"/>
                </a:lnTo>
                <a:lnTo>
                  <a:pt x="2122551" y="1284287"/>
                </a:lnTo>
                <a:lnTo>
                  <a:pt x="2189226" y="1312862"/>
                </a:lnTo>
                <a:lnTo>
                  <a:pt x="2228850" y="1341437"/>
                </a:lnTo>
                <a:lnTo>
                  <a:pt x="2247900" y="1370012"/>
                </a:lnTo>
                <a:lnTo>
                  <a:pt x="2247900" y="1408112"/>
                </a:lnTo>
                <a:lnTo>
                  <a:pt x="2238375" y="1408112"/>
                </a:lnTo>
                <a:lnTo>
                  <a:pt x="2217801" y="1417637"/>
                </a:lnTo>
                <a:lnTo>
                  <a:pt x="2189226" y="1436687"/>
                </a:lnTo>
                <a:lnTo>
                  <a:pt x="2160651" y="1465262"/>
                </a:lnTo>
                <a:lnTo>
                  <a:pt x="2151126" y="1493837"/>
                </a:lnTo>
                <a:lnTo>
                  <a:pt x="2160651" y="1541462"/>
                </a:lnTo>
                <a:lnTo>
                  <a:pt x="2198751" y="1598612"/>
                </a:lnTo>
                <a:lnTo>
                  <a:pt x="2228850" y="1627187"/>
                </a:lnTo>
                <a:lnTo>
                  <a:pt x="2276475" y="1665287"/>
                </a:lnTo>
                <a:lnTo>
                  <a:pt x="2371725" y="1722437"/>
                </a:lnTo>
                <a:lnTo>
                  <a:pt x="2466975" y="1731962"/>
                </a:lnTo>
                <a:lnTo>
                  <a:pt x="2551176" y="1722437"/>
                </a:lnTo>
                <a:lnTo>
                  <a:pt x="2636901" y="1693862"/>
                </a:lnTo>
                <a:lnTo>
                  <a:pt x="2694051" y="1655762"/>
                </a:lnTo>
                <a:lnTo>
                  <a:pt x="2752725" y="1617662"/>
                </a:lnTo>
                <a:lnTo>
                  <a:pt x="2781300" y="1579562"/>
                </a:lnTo>
                <a:lnTo>
                  <a:pt x="2790825" y="1570037"/>
                </a:lnTo>
                <a:lnTo>
                  <a:pt x="2876550" y="1570037"/>
                </a:lnTo>
                <a:lnTo>
                  <a:pt x="2952750" y="1560512"/>
                </a:lnTo>
                <a:lnTo>
                  <a:pt x="3027426" y="1531937"/>
                </a:lnTo>
                <a:lnTo>
                  <a:pt x="3084576" y="1493837"/>
                </a:lnTo>
                <a:lnTo>
                  <a:pt x="3132201" y="1455737"/>
                </a:lnTo>
                <a:lnTo>
                  <a:pt x="3179826" y="1427162"/>
                </a:lnTo>
                <a:lnTo>
                  <a:pt x="3198876" y="1398587"/>
                </a:lnTo>
                <a:lnTo>
                  <a:pt x="3208401" y="1389062"/>
                </a:lnTo>
                <a:lnTo>
                  <a:pt x="3723513" y="1389062"/>
                </a:lnTo>
                <a:lnTo>
                  <a:pt x="3752850" y="1370012"/>
                </a:lnTo>
                <a:lnTo>
                  <a:pt x="3790950" y="1312862"/>
                </a:lnTo>
                <a:lnTo>
                  <a:pt x="3810000" y="1265237"/>
                </a:lnTo>
                <a:lnTo>
                  <a:pt x="3810000" y="1169987"/>
                </a:lnTo>
                <a:lnTo>
                  <a:pt x="3838575" y="1169987"/>
                </a:lnTo>
                <a:lnTo>
                  <a:pt x="3867150" y="1160462"/>
                </a:lnTo>
                <a:lnTo>
                  <a:pt x="3922776" y="1112837"/>
                </a:lnTo>
                <a:lnTo>
                  <a:pt x="3932533" y="1103312"/>
                </a:lnTo>
                <a:lnTo>
                  <a:pt x="3170301" y="1103312"/>
                </a:lnTo>
                <a:lnTo>
                  <a:pt x="3132201" y="1093787"/>
                </a:lnTo>
                <a:lnTo>
                  <a:pt x="3103626" y="1084262"/>
                </a:lnTo>
                <a:lnTo>
                  <a:pt x="3094101" y="1084262"/>
                </a:lnTo>
                <a:lnTo>
                  <a:pt x="3094101" y="1074737"/>
                </a:lnTo>
                <a:lnTo>
                  <a:pt x="3084576" y="1066800"/>
                </a:lnTo>
                <a:lnTo>
                  <a:pt x="3036951" y="1009650"/>
                </a:lnTo>
                <a:lnTo>
                  <a:pt x="2870292" y="523875"/>
                </a:lnTo>
                <a:lnTo>
                  <a:pt x="2771775" y="523875"/>
                </a:lnTo>
                <a:lnTo>
                  <a:pt x="2703576" y="495300"/>
                </a:lnTo>
                <a:lnTo>
                  <a:pt x="2655951" y="457200"/>
                </a:lnTo>
                <a:lnTo>
                  <a:pt x="2646426" y="438150"/>
                </a:lnTo>
                <a:lnTo>
                  <a:pt x="2627376" y="428625"/>
                </a:lnTo>
                <a:close/>
              </a:path>
              <a:path w="4323080" h="1732279">
                <a:moveTo>
                  <a:pt x="3723513" y="1389062"/>
                </a:moveTo>
                <a:lnTo>
                  <a:pt x="3208401" y="1389062"/>
                </a:lnTo>
                <a:lnTo>
                  <a:pt x="3560826" y="1436687"/>
                </a:lnTo>
                <a:lnTo>
                  <a:pt x="3608451" y="1427162"/>
                </a:lnTo>
                <a:lnTo>
                  <a:pt x="3694176" y="1408112"/>
                </a:lnTo>
                <a:lnTo>
                  <a:pt x="3723513" y="1389062"/>
                </a:lnTo>
                <a:close/>
              </a:path>
              <a:path w="4323080" h="1732279">
                <a:moveTo>
                  <a:pt x="0" y="296799"/>
                </a:moveTo>
                <a:lnTo>
                  <a:pt x="0" y="730250"/>
                </a:lnTo>
                <a:lnTo>
                  <a:pt x="57150" y="752475"/>
                </a:lnTo>
                <a:lnTo>
                  <a:pt x="236537" y="819150"/>
                </a:lnTo>
                <a:lnTo>
                  <a:pt x="342900" y="857250"/>
                </a:lnTo>
                <a:lnTo>
                  <a:pt x="457200" y="904875"/>
                </a:lnTo>
                <a:lnTo>
                  <a:pt x="552450" y="942975"/>
                </a:lnTo>
                <a:lnTo>
                  <a:pt x="685800" y="1009650"/>
                </a:lnTo>
                <a:lnTo>
                  <a:pt x="731837" y="1038225"/>
                </a:lnTo>
                <a:lnTo>
                  <a:pt x="933450" y="1122362"/>
                </a:lnTo>
                <a:lnTo>
                  <a:pt x="1085850" y="1179512"/>
                </a:lnTo>
                <a:lnTo>
                  <a:pt x="1150937" y="1198562"/>
                </a:lnTo>
                <a:lnTo>
                  <a:pt x="1208087" y="1217612"/>
                </a:lnTo>
                <a:lnTo>
                  <a:pt x="1314450" y="1236662"/>
                </a:lnTo>
                <a:lnTo>
                  <a:pt x="1533525" y="1255712"/>
                </a:lnTo>
                <a:lnTo>
                  <a:pt x="1636776" y="1255712"/>
                </a:lnTo>
                <a:lnTo>
                  <a:pt x="1733550" y="1246187"/>
                </a:lnTo>
                <a:lnTo>
                  <a:pt x="1819275" y="1246187"/>
                </a:lnTo>
                <a:lnTo>
                  <a:pt x="1866900" y="1236662"/>
                </a:lnTo>
                <a:lnTo>
                  <a:pt x="2724150" y="1236662"/>
                </a:lnTo>
                <a:lnTo>
                  <a:pt x="2713101" y="1227137"/>
                </a:lnTo>
                <a:lnTo>
                  <a:pt x="2703576" y="1198562"/>
                </a:lnTo>
                <a:lnTo>
                  <a:pt x="2694051" y="1189037"/>
                </a:lnTo>
                <a:lnTo>
                  <a:pt x="2665476" y="1131887"/>
                </a:lnTo>
                <a:lnTo>
                  <a:pt x="2636901" y="1066800"/>
                </a:lnTo>
                <a:lnTo>
                  <a:pt x="2608326" y="1000125"/>
                </a:lnTo>
                <a:lnTo>
                  <a:pt x="1504950" y="1000125"/>
                </a:lnTo>
                <a:lnTo>
                  <a:pt x="1428750" y="981075"/>
                </a:lnTo>
                <a:lnTo>
                  <a:pt x="1333500" y="933450"/>
                </a:lnTo>
                <a:lnTo>
                  <a:pt x="1133475" y="847725"/>
                </a:lnTo>
                <a:lnTo>
                  <a:pt x="923925" y="752475"/>
                </a:lnTo>
                <a:lnTo>
                  <a:pt x="504825" y="552450"/>
                </a:lnTo>
                <a:lnTo>
                  <a:pt x="314325" y="457200"/>
                </a:lnTo>
                <a:lnTo>
                  <a:pt x="236537" y="419100"/>
                </a:lnTo>
                <a:lnTo>
                  <a:pt x="0" y="296799"/>
                </a:lnTo>
                <a:close/>
              </a:path>
              <a:path w="4323080" h="1732279">
                <a:moveTo>
                  <a:pt x="2914650" y="209550"/>
                </a:moveTo>
                <a:lnTo>
                  <a:pt x="2867025" y="209550"/>
                </a:lnTo>
                <a:lnTo>
                  <a:pt x="2847975" y="228600"/>
                </a:lnTo>
                <a:lnTo>
                  <a:pt x="2924175" y="247650"/>
                </a:lnTo>
                <a:lnTo>
                  <a:pt x="2971800" y="285750"/>
                </a:lnTo>
                <a:lnTo>
                  <a:pt x="2998851" y="323850"/>
                </a:lnTo>
                <a:lnTo>
                  <a:pt x="3008376" y="352425"/>
                </a:lnTo>
                <a:lnTo>
                  <a:pt x="2998851" y="381000"/>
                </a:lnTo>
                <a:lnTo>
                  <a:pt x="3017901" y="428625"/>
                </a:lnTo>
                <a:lnTo>
                  <a:pt x="3046476" y="504825"/>
                </a:lnTo>
                <a:lnTo>
                  <a:pt x="3084576" y="581025"/>
                </a:lnTo>
                <a:lnTo>
                  <a:pt x="3160776" y="762000"/>
                </a:lnTo>
                <a:lnTo>
                  <a:pt x="3208401" y="847725"/>
                </a:lnTo>
                <a:lnTo>
                  <a:pt x="3238500" y="923925"/>
                </a:lnTo>
                <a:lnTo>
                  <a:pt x="3276600" y="1000125"/>
                </a:lnTo>
                <a:lnTo>
                  <a:pt x="3295650" y="1057275"/>
                </a:lnTo>
                <a:lnTo>
                  <a:pt x="3305175" y="1084262"/>
                </a:lnTo>
                <a:lnTo>
                  <a:pt x="3286125" y="1103312"/>
                </a:lnTo>
                <a:lnTo>
                  <a:pt x="3932533" y="1103312"/>
                </a:lnTo>
                <a:lnTo>
                  <a:pt x="3989451" y="1047750"/>
                </a:lnTo>
                <a:lnTo>
                  <a:pt x="4056126" y="962025"/>
                </a:lnTo>
                <a:lnTo>
                  <a:pt x="4075176" y="933450"/>
                </a:lnTo>
                <a:lnTo>
                  <a:pt x="3684651" y="933450"/>
                </a:lnTo>
                <a:lnTo>
                  <a:pt x="3617976" y="895350"/>
                </a:lnTo>
                <a:lnTo>
                  <a:pt x="3551301" y="847725"/>
                </a:lnTo>
                <a:lnTo>
                  <a:pt x="3494151" y="800100"/>
                </a:lnTo>
                <a:lnTo>
                  <a:pt x="3475101" y="781050"/>
                </a:lnTo>
                <a:lnTo>
                  <a:pt x="3446526" y="733425"/>
                </a:lnTo>
                <a:lnTo>
                  <a:pt x="3400425" y="666750"/>
                </a:lnTo>
                <a:lnTo>
                  <a:pt x="3333750" y="600075"/>
                </a:lnTo>
                <a:lnTo>
                  <a:pt x="3267075" y="523875"/>
                </a:lnTo>
                <a:lnTo>
                  <a:pt x="3238500" y="504825"/>
                </a:lnTo>
                <a:lnTo>
                  <a:pt x="3219450" y="476250"/>
                </a:lnTo>
                <a:lnTo>
                  <a:pt x="3189351" y="419100"/>
                </a:lnTo>
                <a:lnTo>
                  <a:pt x="3160776" y="371475"/>
                </a:lnTo>
                <a:lnTo>
                  <a:pt x="3151251" y="333375"/>
                </a:lnTo>
                <a:lnTo>
                  <a:pt x="3132201" y="304800"/>
                </a:lnTo>
                <a:lnTo>
                  <a:pt x="3122676" y="285750"/>
                </a:lnTo>
                <a:lnTo>
                  <a:pt x="3094101" y="276225"/>
                </a:lnTo>
                <a:lnTo>
                  <a:pt x="3027426" y="247650"/>
                </a:lnTo>
                <a:lnTo>
                  <a:pt x="2952750" y="219075"/>
                </a:lnTo>
                <a:lnTo>
                  <a:pt x="2914650" y="209550"/>
                </a:lnTo>
                <a:close/>
              </a:path>
              <a:path w="4323080" h="1732279">
                <a:moveTo>
                  <a:pt x="2371725" y="762000"/>
                </a:moveTo>
                <a:lnTo>
                  <a:pt x="2295525" y="762000"/>
                </a:lnTo>
                <a:lnTo>
                  <a:pt x="2217801" y="771525"/>
                </a:lnTo>
                <a:lnTo>
                  <a:pt x="2141601" y="790575"/>
                </a:lnTo>
                <a:lnTo>
                  <a:pt x="1981200" y="838200"/>
                </a:lnTo>
                <a:lnTo>
                  <a:pt x="1838325" y="904875"/>
                </a:lnTo>
                <a:lnTo>
                  <a:pt x="1752600" y="952500"/>
                </a:lnTo>
                <a:lnTo>
                  <a:pt x="1646301" y="990600"/>
                </a:lnTo>
                <a:lnTo>
                  <a:pt x="1581150" y="1000125"/>
                </a:lnTo>
                <a:lnTo>
                  <a:pt x="2608326" y="1000125"/>
                </a:lnTo>
                <a:lnTo>
                  <a:pt x="2560701" y="923925"/>
                </a:lnTo>
                <a:lnTo>
                  <a:pt x="2522601" y="857250"/>
                </a:lnTo>
                <a:lnTo>
                  <a:pt x="2476500" y="809625"/>
                </a:lnTo>
                <a:lnTo>
                  <a:pt x="2438400" y="781050"/>
                </a:lnTo>
                <a:lnTo>
                  <a:pt x="2371725" y="762000"/>
                </a:lnTo>
                <a:close/>
              </a:path>
              <a:path w="4323080" h="1732279">
                <a:moveTo>
                  <a:pt x="3228975" y="0"/>
                </a:moveTo>
                <a:lnTo>
                  <a:pt x="3314700" y="114300"/>
                </a:lnTo>
                <a:lnTo>
                  <a:pt x="3343275" y="171450"/>
                </a:lnTo>
                <a:lnTo>
                  <a:pt x="3343275" y="180975"/>
                </a:lnTo>
                <a:lnTo>
                  <a:pt x="3352800" y="180975"/>
                </a:lnTo>
                <a:lnTo>
                  <a:pt x="3819525" y="819150"/>
                </a:lnTo>
                <a:lnTo>
                  <a:pt x="3829050" y="847725"/>
                </a:lnTo>
                <a:lnTo>
                  <a:pt x="3829050" y="876300"/>
                </a:lnTo>
                <a:lnTo>
                  <a:pt x="3800475" y="914400"/>
                </a:lnTo>
                <a:lnTo>
                  <a:pt x="3752850" y="933450"/>
                </a:lnTo>
                <a:lnTo>
                  <a:pt x="4075176" y="933450"/>
                </a:lnTo>
                <a:lnTo>
                  <a:pt x="4113276" y="876300"/>
                </a:lnTo>
                <a:lnTo>
                  <a:pt x="4160901" y="800100"/>
                </a:lnTo>
                <a:lnTo>
                  <a:pt x="4189476" y="742950"/>
                </a:lnTo>
                <a:lnTo>
                  <a:pt x="4200525" y="733425"/>
                </a:lnTo>
                <a:lnTo>
                  <a:pt x="4200525" y="723900"/>
                </a:lnTo>
                <a:lnTo>
                  <a:pt x="4275201" y="593725"/>
                </a:lnTo>
                <a:lnTo>
                  <a:pt x="4322826" y="474599"/>
                </a:lnTo>
                <a:lnTo>
                  <a:pt x="4319172" y="447675"/>
                </a:lnTo>
                <a:lnTo>
                  <a:pt x="4056126" y="447675"/>
                </a:lnTo>
                <a:lnTo>
                  <a:pt x="3979926" y="438150"/>
                </a:lnTo>
                <a:lnTo>
                  <a:pt x="3894201" y="419100"/>
                </a:lnTo>
                <a:lnTo>
                  <a:pt x="3800475" y="390525"/>
                </a:lnTo>
                <a:lnTo>
                  <a:pt x="3714750" y="352425"/>
                </a:lnTo>
                <a:lnTo>
                  <a:pt x="3684651" y="342900"/>
                </a:lnTo>
                <a:lnTo>
                  <a:pt x="3646551" y="323850"/>
                </a:lnTo>
                <a:lnTo>
                  <a:pt x="3446526" y="200025"/>
                </a:lnTo>
                <a:lnTo>
                  <a:pt x="3437001" y="190500"/>
                </a:lnTo>
                <a:lnTo>
                  <a:pt x="3419475" y="161925"/>
                </a:lnTo>
                <a:lnTo>
                  <a:pt x="3352800" y="104775"/>
                </a:lnTo>
                <a:lnTo>
                  <a:pt x="3276600" y="38100"/>
                </a:lnTo>
                <a:lnTo>
                  <a:pt x="3248025" y="9525"/>
                </a:lnTo>
                <a:lnTo>
                  <a:pt x="3228975" y="0"/>
                </a:lnTo>
                <a:close/>
              </a:path>
              <a:path w="4323080" h="1732279">
                <a:moveTo>
                  <a:pt x="2867025" y="514350"/>
                </a:moveTo>
                <a:lnTo>
                  <a:pt x="2819400" y="523875"/>
                </a:lnTo>
                <a:lnTo>
                  <a:pt x="2870292" y="523875"/>
                </a:lnTo>
                <a:lnTo>
                  <a:pt x="2867025" y="514350"/>
                </a:lnTo>
                <a:close/>
              </a:path>
              <a:path w="4323080" h="1732279">
                <a:moveTo>
                  <a:pt x="3656076" y="85725"/>
                </a:moveTo>
                <a:lnTo>
                  <a:pt x="4103751" y="295275"/>
                </a:lnTo>
                <a:lnTo>
                  <a:pt x="4160901" y="361950"/>
                </a:lnTo>
                <a:lnTo>
                  <a:pt x="4189476" y="409575"/>
                </a:lnTo>
                <a:lnTo>
                  <a:pt x="4200525" y="428625"/>
                </a:lnTo>
                <a:lnTo>
                  <a:pt x="4189476" y="438150"/>
                </a:lnTo>
                <a:lnTo>
                  <a:pt x="4132326" y="447675"/>
                </a:lnTo>
                <a:lnTo>
                  <a:pt x="4319172" y="447675"/>
                </a:lnTo>
                <a:lnTo>
                  <a:pt x="4310126" y="381000"/>
                </a:lnTo>
                <a:lnTo>
                  <a:pt x="4216400" y="309499"/>
                </a:lnTo>
                <a:lnTo>
                  <a:pt x="3762375" y="114300"/>
                </a:lnTo>
                <a:lnTo>
                  <a:pt x="3656076" y="85725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0516" y="19811"/>
            <a:ext cx="7022592" cy="8991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B8EEE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0844" y="3158743"/>
            <a:ext cx="4709286" cy="252175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2438399"/>
            <a:ext cx="9144000" cy="3733800"/>
          </a:xfrm>
          <a:custGeom>
            <a:avLst/>
            <a:gdLst/>
            <a:ahLst/>
            <a:cxnLst/>
            <a:rect l="l" t="t" r="r" b="b"/>
            <a:pathLst>
              <a:path w="9144000" h="3733800">
                <a:moveTo>
                  <a:pt x="4267200" y="2819400"/>
                </a:moveTo>
                <a:lnTo>
                  <a:pt x="4224274" y="2628900"/>
                </a:lnTo>
                <a:lnTo>
                  <a:pt x="3219450" y="2219325"/>
                </a:lnTo>
                <a:lnTo>
                  <a:pt x="3124200" y="2209800"/>
                </a:lnTo>
                <a:lnTo>
                  <a:pt x="1524000" y="2667000"/>
                </a:lnTo>
                <a:lnTo>
                  <a:pt x="0" y="1790700"/>
                </a:lnTo>
                <a:lnTo>
                  <a:pt x="0" y="2667000"/>
                </a:lnTo>
                <a:lnTo>
                  <a:pt x="1371600" y="3429000"/>
                </a:lnTo>
                <a:lnTo>
                  <a:pt x="2057400" y="3276600"/>
                </a:lnTo>
                <a:lnTo>
                  <a:pt x="2514600" y="3733800"/>
                </a:lnTo>
                <a:lnTo>
                  <a:pt x="3657600" y="3505200"/>
                </a:lnTo>
                <a:lnTo>
                  <a:pt x="4267200" y="2819400"/>
                </a:lnTo>
                <a:close/>
              </a:path>
              <a:path w="9144000" h="3733800">
                <a:moveTo>
                  <a:pt x="9144000" y="0"/>
                </a:moveTo>
                <a:lnTo>
                  <a:pt x="8999601" y="4699"/>
                </a:lnTo>
                <a:lnTo>
                  <a:pt x="8951976" y="4699"/>
                </a:lnTo>
                <a:lnTo>
                  <a:pt x="8723376" y="42799"/>
                </a:lnTo>
                <a:lnTo>
                  <a:pt x="8685276" y="61849"/>
                </a:lnTo>
                <a:lnTo>
                  <a:pt x="8647176" y="90424"/>
                </a:lnTo>
                <a:lnTo>
                  <a:pt x="8628126" y="109474"/>
                </a:lnTo>
                <a:lnTo>
                  <a:pt x="8429625" y="157099"/>
                </a:lnTo>
                <a:lnTo>
                  <a:pt x="8342376" y="176149"/>
                </a:lnTo>
                <a:lnTo>
                  <a:pt x="8247126" y="185674"/>
                </a:lnTo>
                <a:lnTo>
                  <a:pt x="7828026" y="242824"/>
                </a:lnTo>
                <a:lnTo>
                  <a:pt x="7608951" y="261874"/>
                </a:lnTo>
                <a:lnTo>
                  <a:pt x="7418451" y="280924"/>
                </a:lnTo>
                <a:lnTo>
                  <a:pt x="7332726" y="290449"/>
                </a:lnTo>
                <a:lnTo>
                  <a:pt x="7256526" y="299974"/>
                </a:lnTo>
                <a:lnTo>
                  <a:pt x="7199376" y="299974"/>
                </a:lnTo>
                <a:lnTo>
                  <a:pt x="7151751" y="309499"/>
                </a:lnTo>
                <a:lnTo>
                  <a:pt x="7113651" y="309499"/>
                </a:lnTo>
                <a:lnTo>
                  <a:pt x="7104126" y="319024"/>
                </a:lnTo>
                <a:lnTo>
                  <a:pt x="7086600" y="328549"/>
                </a:lnTo>
                <a:lnTo>
                  <a:pt x="7038975" y="366649"/>
                </a:lnTo>
                <a:lnTo>
                  <a:pt x="6961251" y="414274"/>
                </a:lnTo>
                <a:lnTo>
                  <a:pt x="6875526" y="461899"/>
                </a:lnTo>
                <a:lnTo>
                  <a:pt x="6799326" y="509524"/>
                </a:lnTo>
                <a:lnTo>
                  <a:pt x="6723126" y="547624"/>
                </a:lnTo>
                <a:lnTo>
                  <a:pt x="6675501" y="576199"/>
                </a:lnTo>
                <a:lnTo>
                  <a:pt x="6665976" y="585724"/>
                </a:lnTo>
                <a:lnTo>
                  <a:pt x="6656451" y="585724"/>
                </a:lnTo>
                <a:lnTo>
                  <a:pt x="6494526" y="661924"/>
                </a:lnTo>
                <a:lnTo>
                  <a:pt x="6332601" y="727075"/>
                </a:lnTo>
                <a:lnTo>
                  <a:pt x="6265926" y="755650"/>
                </a:lnTo>
                <a:lnTo>
                  <a:pt x="6208776" y="774700"/>
                </a:lnTo>
                <a:lnTo>
                  <a:pt x="6172200" y="793750"/>
                </a:lnTo>
                <a:lnTo>
                  <a:pt x="6153150" y="803275"/>
                </a:lnTo>
                <a:lnTo>
                  <a:pt x="6124575" y="831850"/>
                </a:lnTo>
                <a:lnTo>
                  <a:pt x="6105525" y="860425"/>
                </a:lnTo>
                <a:lnTo>
                  <a:pt x="6096000" y="889000"/>
                </a:lnTo>
                <a:lnTo>
                  <a:pt x="6096000" y="917575"/>
                </a:lnTo>
                <a:lnTo>
                  <a:pt x="6057900" y="936625"/>
                </a:lnTo>
                <a:lnTo>
                  <a:pt x="5999226" y="974725"/>
                </a:lnTo>
                <a:lnTo>
                  <a:pt x="5970651" y="1012825"/>
                </a:lnTo>
                <a:lnTo>
                  <a:pt x="5856351" y="1203325"/>
                </a:lnTo>
                <a:lnTo>
                  <a:pt x="5846826" y="1231900"/>
                </a:lnTo>
                <a:lnTo>
                  <a:pt x="5827776" y="1250950"/>
                </a:lnTo>
                <a:lnTo>
                  <a:pt x="5808726" y="1260475"/>
                </a:lnTo>
                <a:lnTo>
                  <a:pt x="5780151" y="1279525"/>
                </a:lnTo>
                <a:lnTo>
                  <a:pt x="5732526" y="1308100"/>
                </a:lnTo>
                <a:lnTo>
                  <a:pt x="5648325" y="1355725"/>
                </a:lnTo>
                <a:lnTo>
                  <a:pt x="5465826" y="1470025"/>
                </a:lnTo>
                <a:lnTo>
                  <a:pt x="5351526" y="1546225"/>
                </a:lnTo>
                <a:lnTo>
                  <a:pt x="5332476" y="1574800"/>
                </a:lnTo>
                <a:lnTo>
                  <a:pt x="5332476" y="1622425"/>
                </a:lnTo>
                <a:lnTo>
                  <a:pt x="5351526" y="1651000"/>
                </a:lnTo>
                <a:lnTo>
                  <a:pt x="5399151" y="1660525"/>
                </a:lnTo>
                <a:lnTo>
                  <a:pt x="5465826" y="1660525"/>
                </a:lnTo>
                <a:lnTo>
                  <a:pt x="5542026" y="1641475"/>
                </a:lnTo>
                <a:lnTo>
                  <a:pt x="5638800" y="1622425"/>
                </a:lnTo>
                <a:lnTo>
                  <a:pt x="5751576" y="1593850"/>
                </a:lnTo>
                <a:lnTo>
                  <a:pt x="5865876" y="1555750"/>
                </a:lnTo>
                <a:lnTo>
                  <a:pt x="5980176" y="1508125"/>
                </a:lnTo>
                <a:lnTo>
                  <a:pt x="6172200" y="1422400"/>
                </a:lnTo>
                <a:lnTo>
                  <a:pt x="6227826" y="1393825"/>
                </a:lnTo>
                <a:lnTo>
                  <a:pt x="6237351" y="1384300"/>
                </a:lnTo>
                <a:lnTo>
                  <a:pt x="6294501" y="1384300"/>
                </a:lnTo>
                <a:lnTo>
                  <a:pt x="6361176" y="1374775"/>
                </a:lnTo>
                <a:lnTo>
                  <a:pt x="6465951" y="1346200"/>
                </a:lnTo>
                <a:lnTo>
                  <a:pt x="6591300" y="1317625"/>
                </a:lnTo>
                <a:lnTo>
                  <a:pt x="6723126" y="1289050"/>
                </a:lnTo>
                <a:lnTo>
                  <a:pt x="6866001" y="1260475"/>
                </a:lnTo>
                <a:lnTo>
                  <a:pt x="7019925" y="1241425"/>
                </a:lnTo>
                <a:lnTo>
                  <a:pt x="7161276" y="1231900"/>
                </a:lnTo>
                <a:lnTo>
                  <a:pt x="7256526" y="1241425"/>
                </a:lnTo>
                <a:lnTo>
                  <a:pt x="7370826" y="1279525"/>
                </a:lnTo>
                <a:lnTo>
                  <a:pt x="7486650" y="1327150"/>
                </a:lnTo>
                <a:lnTo>
                  <a:pt x="7580376" y="1384300"/>
                </a:lnTo>
                <a:lnTo>
                  <a:pt x="7637526" y="1441450"/>
                </a:lnTo>
                <a:lnTo>
                  <a:pt x="7656576" y="1479550"/>
                </a:lnTo>
                <a:lnTo>
                  <a:pt x="7656576" y="1508125"/>
                </a:lnTo>
                <a:lnTo>
                  <a:pt x="7647051" y="1536700"/>
                </a:lnTo>
                <a:lnTo>
                  <a:pt x="7618476" y="1574800"/>
                </a:lnTo>
                <a:lnTo>
                  <a:pt x="7570851" y="1593850"/>
                </a:lnTo>
                <a:lnTo>
                  <a:pt x="7505700" y="1622425"/>
                </a:lnTo>
                <a:lnTo>
                  <a:pt x="7399401" y="1651000"/>
                </a:lnTo>
                <a:lnTo>
                  <a:pt x="7313676" y="1689100"/>
                </a:lnTo>
                <a:lnTo>
                  <a:pt x="7237476" y="1717675"/>
                </a:lnTo>
                <a:lnTo>
                  <a:pt x="7170801" y="1746250"/>
                </a:lnTo>
                <a:lnTo>
                  <a:pt x="7123176" y="1774825"/>
                </a:lnTo>
                <a:lnTo>
                  <a:pt x="7094601" y="1793875"/>
                </a:lnTo>
                <a:lnTo>
                  <a:pt x="7067550" y="1822450"/>
                </a:lnTo>
                <a:lnTo>
                  <a:pt x="7048500" y="1841500"/>
                </a:lnTo>
                <a:lnTo>
                  <a:pt x="7029450" y="1889125"/>
                </a:lnTo>
                <a:lnTo>
                  <a:pt x="7038975" y="1917700"/>
                </a:lnTo>
                <a:lnTo>
                  <a:pt x="7048500" y="1936750"/>
                </a:lnTo>
                <a:lnTo>
                  <a:pt x="7067550" y="1955800"/>
                </a:lnTo>
                <a:lnTo>
                  <a:pt x="7094601" y="1955800"/>
                </a:lnTo>
                <a:lnTo>
                  <a:pt x="7123176" y="1946275"/>
                </a:lnTo>
                <a:lnTo>
                  <a:pt x="7161276" y="1946275"/>
                </a:lnTo>
                <a:lnTo>
                  <a:pt x="7447026" y="1917700"/>
                </a:lnTo>
                <a:lnTo>
                  <a:pt x="7543800" y="1898650"/>
                </a:lnTo>
                <a:lnTo>
                  <a:pt x="7608951" y="1879600"/>
                </a:lnTo>
                <a:lnTo>
                  <a:pt x="7628001" y="1870075"/>
                </a:lnTo>
                <a:lnTo>
                  <a:pt x="7637526" y="1870075"/>
                </a:lnTo>
                <a:lnTo>
                  <a:pt x="7656576" y="1860550"/>
                </a:lnTo>
                <a:lnTo>
                  <a:pt x="7694676" y="1851025"/>
                </a:lnTo>
                <a:lnTo>
                  <a:pt x="7761351" y="1822450"/>
                </a:lnTo>
                <a:lnTo>
                  <a:pt x="7837551" y="1793875"/>
                </a:lnTo>
                <a:lnTo>
                  <a:pt x="8001000" y="1736725"/>
                </a:lnTo>
                <a:lnTo>
                  <a:pt x="8066151" y="1708150"/>
                </a:lnTo>
                <a:lnTo>
                  <a:pt x="8123301" y="1689100"/>
                </a:lnTo>
                <a:lnTo>
                  <a:pt x="8209026" y="1651000"/>
                </a:lnTo>
                <a:lnTo>
                  <a:pt x="8266176" y="1593850"/>
                </a:lnTo>
                <a:lnTo>
                  <a:pt x="8304276" y="1527175"/>
                </a:lnTo>
                <a:lnTo>
                  <a:pt x="8332851" y="1479550"/>
                </a:lnTo>
                <a:lnTo>
                  <a:pt x="8399526" y="1374775"/>
                </a:lnTo>
                <a:lnTo>
                  <a:pt x="8485251" y="1270000"/>
                </a:lnTo>
                <a:lnTo>
                  <a:pt x="8523351" y="1231900"/>
                </a:lnTo>
                <a:lnTo>
                  <a:pt x="8580501" y="1174750"/>
                </a:lnTo>
                <a:lnTo>
                  <a:pt x="8685276" y="1098550"/>
                </a:lnTo>
                <a:lnTo>
                  <a:pt x="8771001" y="1031875"/>
                </a:lnTo>
                <a:lnTo>
                  <a:pt x="8847201" y="984250"/>
                </a:lnTo>
                <a:lnTo>
                  <a:pt x="8894826" y="946150"/>
                </a:lnTo>
                <a:lnTo>
                  <a:pt x="8915400" y="936625"/>
                </a:lnTo>
                <a:lnTo>
                  <a:pt x="9142476" y="822325"/>
                </a:lnTo>
                <a:lnTo>
                  <a:pt x="9142476" y="90424"/>
                </a:lnTo>
                <a:lnTo>
                  <a:pt x="9143911" y="46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6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9800" y="2438399"/>
            <a:ext cx="3124200" cy="120967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330825" y="2914649"/>
            <a:ext cx="3810000" cy="1484630"/>
          </a:xfrm>
          <a:custGeom>
            <a:avLst/>
            <a:gdLst/>
            <a:ahLst/>
            <a:cxnLst/>
            <a:rect l="l" t="t" r="r" b="b"/>
            <a:pathLst>
              <a:path w="3810000" h="1484629">
                <a:moveTo>
                  <a:pt x="1302385" y="836549"/>
                </a:moveTo>
                <a:lnTo>
                  <a:pt x="952500" y="836549"/>
                </a:lnTo>
                <a:lnTo>
                  <a:pt x="856869" y="836549"/>
                </a:lnTo>
                <a:lnTo>
                  <a:pt x="734314" y="836549"/>
                </a:lnTo>
                <a:lnTo>
                  <a:pt x="705612" y="846074"/>
                </a:lnTo>
                <a:lnTo>
                  <a:pt x="686562" y="865124"/>
                </a:lnTo>
                <a:lnTo>
                  <a:pt x="676910" y="893699"/>
                </a:lnTo>
                <a:lnTo>
                  <a:pt x="667385" y="931799"/>
                </a:lnTo>
                <a:lnTo>
                  <a:pt x="648335" y="950849"/>
                </a:lnTo>
                <a:lnTo>
                  <a:pt x="619633" y="960374"/>
                </a:lnTo>
                <a:lnTo>
                  <a:pt x="552704" y="989076"/>
                </a:lnTo>
                <a:lnTo>
                  <a:pt x="476250" y="1017651"/>
                </a:lnTo>
                <a:lnTo>
                  <a:pt x="409321" y="1027176"/>
                </a:lnTo>
                <a:lnTo>
                  <a:pt x="353568" y="1036574"/>
                </a:lnTo>
                <a:lnTo>
                  <a:pt x="286766" y="1065149"/>
                </a:lnTo>
                <a:lnTo>
                  <a:pt x="238887" y="1103249"/>
                </a:lnTo>
                <a:lnTo>
                  <a:pt x="219837" y="1112774"/>
                </a:lnTo>
                <a:lnTo>
                  <a:pt x="210312" y="1122299"/>
                </a:lnTo>
                <a:lnTo>
                  <a:pt x="200660" y="1131824"/>
                </a:lnTo>
                <a:lnTo>
                  <a:pt x="172085" y="1131824"/>
                </a:lnTo>
                <a:lnTo>
                  <a:pt x="152908" y="1122299"/>
                </a:lnTo>
                <a:lnTo>
                  <a:pt x="143383" y="1122299"/>
                </a:lnTo>
                <a:lnTo>
                  <a:pt x="0" y="1150874"/>
                </a:lnTo>
                <a:lnTo>
                  <a:pt x="19050" y="1179449"/>
                </a:lnTo>
                <a:lnTo>
                  <a:pt x="66929" y="1188974"/>
                </a:lnTo>
                <a:lnTo>
                  <a:pt x="133858" y="1188974"/>
                </a:lnTo>
                <a:lnTo>
                  <a:pt x="210312" y="1169924"/>
                </a:lnTo>
                <a:lnTo>
                  <a:pt x="305816" y="1150874"/>
                </a:lnTo>
                <a:lnTo>
                  <a:pt x="381165" y="1131824"/>
                </a:lnTo>
                <a:lnTo>
                  <a:pt x="385445" y="1130744"/>
                </a:lnTo>
                <a:lnTo>
                  <a:pt x="382651" y="1131824"/>
                </a:lnTo>
                <a:lnTo>
                  <a:pt x="382651" y="1169924"/>
                </a:lnTo>
                <a:lnTo>
                  <a:pt x="409702" y="1198499"/>
                </a:lnTo>
                <a:lnTo>
                  <a:pt x="428879" y="1208024"/>
                </a:lnTo>
                <a:lnTo>
                  <a:pt x="457581" y="1208024"/>
                </a:lnTo>
                <a:lnTo>
                  <a:pt x="543814" y="1188974"/>
                </a:lnTo>
                <a:lnTo>
                  <a:pt x="601218" y="1169924"/>
                </a:lnTo>
                <a:lnTo>
                  <a:pt x="668274" y="1103249"/>
                </a:lnTo>
                <a:lnTo>
                  <a:pt x="677926" y="1074674"/>
                </a:lnTo>
                <a:lnTo>
                  <a:pt x="677926" y="1023302"/>
                </a:lnTo>
                <a:lnTo>
                  <a:pt x="681113" y="1021880"/>
                </a:lnTo>
                <a:lnTo>
                  <a:pt x="696976" y="1074674"/>
                </a:lnTo>
                <a:lnTo>
                  <a:pt x="773176" y="1074674"/>
                </a:lnTo>
                <a:lnTo>
                  <a:pt x="830326" y="1055624"/>
                </a:lnTo>
                <a:lnTo>
                  <a:pt x="876300" y="1027176"/>
                </a:lnTo>
                <a:lnTo>
                  <a:pt x="933450" y="950976"/>
                </a:lnTo>
                <a:lnTo>
                  <a:pt x="955713" y="912749"/>
                </a:lnTo>
                <a:lnTo>
                  <a:pt x="962025" y="912749"/>
                </a:lnTo>
                <a:lnTo>
                  <a:pt x="1028954" y="903224"/>
                </a:lnTo>
                <a:lnTo>
                  <a:pt x="1134110" y="874649"/>
                </a:lnTo>
                <a:lnTo>
                  <a:pt x="1258316" y="846074"/>
                </a:lnTo>
                <a:lnTo>
                  <a:pt x="1302385" y="836549"/>
                </a:lnTo>
                <a:close/>
              </a:path>
              <a:path w="3810000" h="1484629">
                <a:moveTo>
                  <a:pt x="1601851" y="0"/>
                </a:moveTo>
                <a:lnTo>
                  <a:pt x="1592199" y="0"/>
                </a:lnTo>
                <a:lnTo>
                  <a:pt x="1563497" y="9525"/>
                </a:lnTo>
                <a:lnTo>
                  <a:pt x="1525270" y="19050"/>
                </a:lnTo>
                <a:lnTo>
                  <a:pt x="1467993" y="47625"/>
                </a:lnTo>
                <a:lnTo>
                  <a:pt x="1391412" y="76200"/>
                </a:lnTo>
                <a:lnTo>
                  <a:pt x="1163574" y="190500"/>
                </a:lnTo>
                <a:lnTo>
                  <a:pt x="1096645" y="226949"/>
                </a:lnTo>
                <a:lnTo>
                  <a:pt x="981964" y="284099"/>
                </a:lnTo>
                <a:lnTo>
                  <a:pt x="886333" y="322199"/>
                </a:lnTo>
                <a:lnTo>
                  <a:pt x="820928" y="341376"/>
                </a:lnTo>
                <a:lnTo>
                  <a:pt x="792226" y="350901"/>
                </a:lnTo>
                <a:lnTo>
                  <a:pt x="782701" y="360426"/>
                </a:lnTo>
                <a:lnTo>
                  <a:pt x="773176" y="379476"/>
                </a:lnTo>
                <a:lnTo>
                  <a:pt x="773176" y="398526"/>
                </a:lnTo>
                <a:lnTo>
                  <a:pt x="763651" y="427101"/>
                </a:lnTo>
                <a:lnTo>
                  <a:pt x="763651" y="436626"/>
                </a:lnTo>
                <a:lnTo>
                  <a:pt x="867156" y="398526"/>
                </a:lnTo>
                <a:lnTo>
                  <a:pt x="972312" y="350901"/>
                </a:lnTo>
                <a:lnTo>
                  <a:pt x="1305420" y="171450"/>
                </a:lnTo>
                <a:lnTo>
                  <a:pt x="1391412" y="123825"/>
                </a:lnTo>
                <a:lnTo>
                  <a:pt x="1458341" y="85725"/>
                </a:lnTo>
                <a:lnTo>
                  <a:pt x="1496568" y="66675"/>
                </a:lnTo>
                <a:lnTo>
                  <a:pt x="1534922" y="38100"/>
                </a:lnTo>
                <a:lnTo>
                  <a:pt x="1592199" y="9525"/>
                </a:lnTo>
                <a:lnTo>
                  <a:pt x="1601851" y="0"/>
                </a:lnTo>
                <a:close/>
              </a:path>
              <a:path w="3810000" h="1484629">
                <a:moveTo>
                  <a:pt x="1649476" y="293624"/>
                </a:moveTo>
                <a:lnTo>
                  <a:pt x="1639824" y="284099"/>
                </a:lnTo>
                <a:lnTo>
                  <a:pt x="1371981" y="284099"/>
                </a:lnTo>
                <a:lnTo>
                  <a:pt x="1324229" y="312674"/>
                </a:lnTo>
                <a:lnTo>
                  <a:pt x="1278001" y="350901"/>
                </a:lnTo>
                <a:lnTo>
                  <a:pt x="1249299" y="369951"/>
                </a:lnTo>
                <a:lnTo>
                  <a:pt x="1220597" y="379476"/>
                </a:lnTo>
                <a:lnTo>
                  <a:pt x="1182370" y="379476"/>
                </a:lnTo>
                <a:lnTo>
                  <a:pt x="1124966" y="389001"/>
                </a:lnTo>
                <a:lnTo>
                  <a:pt x="1058037" y="417576"/>
                </a:lnTo>
                <a:lnTo>
                  <a:pt x="1000633" y="455676"/>
                </a:lnTo>
                <a:lnTo>
                  <a:pt x="962279" y="484251"/>
                </a:lnTo>
                <a:lnTo>
                  <a:pt x="943229" y="493776"/>
                </a:lnTo>
                <a:lnTo>
                  <a:pt x="914527" y="503301"/>
                </a:lnTo>
                <a:lnTo>
                  <a:pt x="782193" y="503301"/>
                </a:lnTo>
                <a:lnTo>
                  <a:pt x="686562" y="541401"/>
                </a:lnTo>
                <a:lnTo>
                  <a:pt x="581406" y="627126"/>
                </a:lnTo>
                <a:lnTo>
                  <a:pt x="552704" y="684276"/>
                </a:lnTo>
                <a:lnTo>
                  <a:pt x="524002" y="731901"/>
                </a:lnTo>
                <a:lnTo>
                  <a:pt x="514350" y="760476"/>
                </a:lnTo>
                <a:lnTo>
                  <a:pt x="504825" y="770001"/>
                </a:lnTo>
                <a:lnTo>
                  <a:pt x="581406" y="722376"/>
                </a:lnTo>
                <a:lnTo>
                  <a:pt x="638683" y="684276"/>
                </a:lnTo>
                <a:lnTo>
                  <a:pt x="677037" y="655701"/>
                </a:lnTo>
                <a:lnTo>
                  <a:pt x="696087" y="646176"/>
                </a:lnTo>
                <a:lnTo>
                  <a:pt x="705739" y="646176"/>
                </a:lnTo>
                <a:lnTo>
                  <a:pt x="734441" y="636651"/>
                </a:lnTo>
                <a:lnTo>
                  <a:pt x="772668" y="627126"/>
                </a:lnTo>
                <a:lnTo>
                  <a:pt x="820420" y="608076"/>
                </a:lnTo>
                <a:lnTo>
                  <a:pt x="943229" y="569976"/>
                </a:lnTo>
                <a:lnTo>
                  <a:pt x="1096264" y="531876"/>
                </a:lnTo>
                <a:lnTo>
                  <a:pt x="1239774" y="484251"/>
                </a:lnTo>
                <a:lnTo>
                  <a:pt x="1371981" y="446151"/>
                </a:lnTo>
                <a:lnTo>
                  <a:pt x="1419860" y="427101"/>
                </a:lnTo>
                <a:lnTo>
                  <a:pt x="1467739" y="417576"/>
                </a:lnTo>
                <a:lnTo>
                  <a:pt x="1496314" y="408051"/>
                </a:lnTo>
                <a:lnTo>
                  <a:pt x="1505966" y="398526"/>
                </a:lnTo>
                <a:lnTo>
                  <a:pt x="1515491" y="389001"/>
                </a:lnTo>
                <a:lnTo>
                  <a:pt x="1544193" y="379476"/>
                </a:lnTo>
                <a:lnTo>
                  <a:pt x="1611122" y="331724"/>
                </a:lnTo>
                <a:lnTo>
                  <a:pt x="1639824" y="312674"/>
                </a:lnTo>
                <a:lnTo>
                  <a:pt x="1649476" y="293624"/>
                </a:lnTo>
                <a:close/>
              </a:path>
              <a:path w="3810000" h="1484629">
                <a:moveTo>
                  <a:pt x="3810000" y="85725"/>
                </a:moveTo>
                <a:lnTo>
                  <a:pt x="3733546" y="114300"/>
                </a:lnTo>
                <a:lnTo>
                  <a:pt x="3666617" y="142875"/>
                </a:lnTo>
                <a:lnTo>
                  <a:pt x="3609340" y="161925"/>
                </a:lnTo>
                <a:lnTo>
                  <a:pt x="3553587" y="171450"/>
                </a:lnTo>
                <a:lnTo>
                  <a:pt x="3486658" y="171450"/>
                </a:lnTo>
                <a:lnTo>
                  <a:pt x="3467608" y="180975"/>
                </a:lnTo>
                <a:lnTo>
                  <a:pt x="3419729" y="190500"/>
                </a:lnTo>
                <a:lnTo>
                  <a:pt x="3352927" y="209550"/>
                </a:lnTo>
                <a:lnTo>
                  <a:pt x="3276346" y="226949"/>
                </a:lnTo>
                <a:lnTo>
                  <a:pt x="3219069" y="245999"/>
                </a:lnTo>
                <a:lnTo>
                  <a:pt x="3142615" y="265049"/>
                </a:lnTo>
                <a:lnTo>
                  <a:pt x="3115564" y="274574"/>
                </a:lnTo>
                <a:lnTo>
                  <a:pt x="3067812" y="293624"/>
                </a:lnTo>
                <a:lnTo>
                  <a:pt x="3019933" y="303149"/>
                </a:lnTo>
                <a:lnTo>
                  <a:pt x="2962656" y="350774"/>
                </a:lnTo>
                <a:lnTo>
                  <a:pt x="2933954" y="388874"/>
                </a:lnTo>
                <a:lnTo>
                  <a:pt x="2924429" y="436499"/>
                </a:lnTo>
                <a:lnTo>
                  <a:pt x="2924429" y="474599"/>
                </a:lnTo>
                <a:lnTo>
                  <a:pt x="2933954" y="512699"/>
                </a:lnTo>
                <a:lnTo>
                  <a:pt x="2933954" y="569849"/>
                </a:lnTo>
                <a:lnTo>
                  <a:pt x="2905252" y="598424"/>
                </a:lnTo>
                <a:lnTo>
                  <a:pt x="2857500" y="607949"/>
                </a:lnTo>
                <a:lnTo>
                  <a:pt x="2800096" y="588899"/>
                </a:lnTo>
                <a:lnTo>
                  <a:pt x="2733294" y="560324"/>
                </a:lnTo>
                <a:lnTo>
                  <a:pt x="2639314" y="522224"/>
                </a:lnTo>
                <a:lnTo>
                  <a:pt x="2543683" y="503174"/>
                </a:lnTo>
                <a:lnTo>
                  <a:pt x="2457704" y="493649"/>
                </a:lnTo>
                <a:lnTo>
                  <a:pt x="2400427" y="493649"/>
                </a:lnTo>
                <a:lnTo>
                  <a:pt x="2371725" y="503174"/>
                </a:lnTo>
                <a:lnTo>
                  <a:pt x="2323846" y="522224"/>
                </a:lnTo>
                <a:lnTo>
                  <a:pt x="2228342" y="579374"/>
                </a:lnTo>
                <a:lnTo>
                  <a:pt x="2191766" y="607949"/>
                </a:lnTo>
                <a:lnTo>
                  <a:pt x="2153539" y="626999"/>
                </a:lnTo>
                <a:lnTo>
                  <a:pt x="2124837" y="646049"/>
                </a:lnTo>
                <a:lnTo>
                  <a:pt x="2115312" y="655574"/>
                </a:lnTo>
                <a:lnTo>
                  <a:pt x="2086610" y="655574"/>
                </a:lnTo>
                <a:lnTo>
                  <a:pt x="2048383" y="665099"/>
                </a:lnTo>
                <a:lnTo>
                  <a:pt x="2010156" y="665099"/>
                </a:lnTo>
                <a:lnTo>
                  <a:pt x="1933702" y="674624"/>
                </a:lnTo>
                <a:lnTo>
                  <a:pt x="1905000" y="674624"/>
                </a:lnTo>
                <a:lnTo>
                  <a:pt x="1876298" y="665099"/>
                </a:lnTo>
                <a:lnTo>
                  <a:pt x="1744091" y="665099"/>
                </a:lnTo>
                <a:lnTo>
                  <a:pt x="1677289" y="674624"/>
                </a:lnTo>
                <a:lnTo>
                  <a:pt x="1619885" y="684149"/>
                </a:lnTo>
                <a:lnTo>
                  <a:pt x="1562608" y="684149"/>
                </a:lnTo>
                <a:lnTo>
                  <a:pt x="1524381" y="693674"/>
                </a:lnTo>
                <a:lnTo>
                  <a:pt x="1505204" y="703199"/>
                </a:lnTo>
                <a:lnTo>
                  <a:pt x="1495679" y="712724"/>
                </a:lnTo>
                <a:lnTo>
                  <a:pt x="1466977" y="722249"/>
                </a:lnTo>
                <a:lnTo>
                  <a:pt x="1400048" y="731774"/>
                </a:lnTo>
                <a:lnTo>
                  <a:pt x="1333119" y="750824"/>
                </a:lnTo>
                <a:lnTo>
                  <a:pt x="1201039" y="750824"/>
                </a:lnTo>
                <a:lnTo>
                  <a:pt x="1057656" y="779399"/>
                </a:lnTo>
                <a:lnTo>
                  <a:pt x="981202" y="817499"/>
                </a:lnTo>
                <a:lnTo>
                  <a:pt x="966851" y="827024"/>
                </a:lnTo>
                <a:lnTo>
                  <a:pt x="1346454" y="827024"/>
                </a:lnTo>
                <a:lnTo>
                  <a:pt x="1390523" y="817499"/>
                </a:lnTo>
                <a:lnTo>
                  <a:pt x="1533906" y="788924"/>
                </a:lnTo>
                <a:lnTo>
                  <a:pt x="1686814" y="769874"/>
                </a:lnTo>
                <a:lnTo>
                  <a:pt x="1828546" y="760349"/>
                </a:lnTo>
                <a:lnTo>
                  <a:pt x="1876298" y="760349"/>
                </a:lnTo>
                <a:lnTo>
                  <a:pt x="1933702" y="779399"/>
                </a:lnTo>
                <a:lnTo>
                  <a:pt x="2057908" y="817499"/>
                </a:lnTo>
                <a:lnTo>
                  <a:pt x="2134362" y="846074"/>
                </a:lnTo>
                <a:lnTo>
                  <a:pt x="2201291" y="884174"/>
                </a:lnTo>
                <a:lnTo>
                  <a:pt x="2257044" y="931799"/>
                </a:lnTo>
                <a:lnTo>
                  <a:pt x="2295271" y="979424"/>
                </a:lnTo>
                <a:lnTo>
                  <a:pt x="2304796" y="1017651"/>
                </a:lnTo>
                <a:lnTo>
                  <a:pt x="2285619" y="1065149"/>
                </a:lnTo>
                <a:lnTo>
                  <a:pt x="2237867" y="1103249"/>
                </a:lnTo>
                <a:lnTo>
                  <a:pt x="2191766" y="1122299"/>
                </a:lnTo>
                <a:lnTo>
                  <a:pt x="2143887" y="1141349"/>
                </a:lnTo>
                <a:lnTo>
                  <a:pt x="2038858" y="1169924"/>
                </a:lnTo>
                <a:lnTo>
                  <a:pt x="1952752" y="1198499"/>
                </a:lnTo>
                <a:lnTo>
                  <a:pt x="1876298" y="1227074"/>
                </a:lnTo>
                <a:lnTo>
                  <a:pt x="1819021" y="1265174"/>
                </a:lnTo>
                <a:lnTo>
                  <a:pt x="1771142" y="1284224"/>
                </a:lnTo>
                <a:lnTo>
                  <a:pt x="1734566" y="1312799"/>
                </a:lnTo>
                <a:lnTo>
                  <a:pt x="1696339" y="1369949"/>
                </a:lnTo>
                <a:lnTo>
                  <a:pt x="1686814" y="1408049"/>
                </a:lnTo>
                <a:lnTo>
                  <a:pt x="1696339" y="1446149"/>
                </a:lnTo>
                <a:lnTo>
                  <a:pt x="1734566" y="1484249"/>
                </a:lnTo>
                <a:lnTo>
                  <a:pt x="1761617" y="1484249"/>
                </a:lnTo>
                <a:lnTo>
                  <a:pt x="1790319" y="1474724"/>
                </a:lnTo>
                <a:lnTo>
                  <a:pt x="1828546" y="1474724"/>
                </a:lnTo>
                <a:lnTo>
                  <a:pt x="2019681" y="1455674"/>
                </a:lnTo>
                <a:lnTo>
                  <a:pt x="2115312" y="1455674"/>
                </a:lnTo>
                <a:lnTo>
                  <a:pt x="2210816" y="1446149"/>
                </a:lnTo>
                <a:lnTo>
                  <a:pt x="2247392" y="1446149"/>
                </a:lnTo>
                <a:lnTo>
                  <a:pt x="2276094" y="1436624"/>
                </a:lnTo>
                <a:lnTo>
                  <a:pt x="2304796" y="1436624"/>
                </a:lnTo>
                <a:lnTo>
                  <a:pt x="2362073" y="1408049"/>
                </a:lnTo>
                <a:lnTo>
                  <a:pt x="2429002" y="1379474"/>
                </a:lnTo>
                <a:lnTo>
                  <a:pt x="2505456" y="1341374"/>
                </a:lnTo>
                <a:lnTo>
                  <a:pt x="2668016" y="1265174"/>
                </a:lnTo>
                <a:lnTo>
                  <a:pt x="2733294" y="1236599"/>
                </a:lnTo>
                <a:lnTo>
                  <a:pt x="2790571" y="1217549"/>
                </a:lnTo>
                <a:lnTo>
                  <a:pt x="2876677" y="1179449"/>
                </a:lnTo>
                <a:lnTo>
                  <a:pt x="2933954" y="1122299"/>
                </a:lnTo>
                <a:lnTo>
                  <a:pt x="2972181" y="1055624"/>
                </a:lnTo>
                <a:lnTo>
                  <a:pt x="3000883" y="1008126"/>
                </a:lnTo>
                <a:lnTo>
                  <a:pt x="3067812" y="903224"/>
                </a:lnTo>
                <a:lnTo>
                  <a:pt x="3152140" y="798449"/>
                </a:lnTo>
                <a:lnTo>
                  <a:pt x="3190392" y="760349"/>
                </a:lnTo>
                <a:lnTo>
                  <a:pt x="3247771" y="703199"/>
                </a:lnTo>
                <a:lnTo>
                  <a:pt x="3287204" y="674624"/>
                </a:lnTo>
                <a:lnTo>
                  <a:pt x="3352927" y="626999"/>
                </a:lnTo>
                <a:lnTo>
                  <a:pt x="3377488" y="607949"/>
                </a:lnTo>
                <a:lnTo>
                  <a:pt x="3438906" y="560324"/>
                </a:lnTo>
                <a:lnTo>
                  <a:pt x="3515360" y="512699"/>
                </a:lnTo>
                <a:lnTo>
                  <a:pt x="3563112" y="474599"/>
                </a:lnTo>
                <a:lnTo>
                  <a:pt x="3810000" y="350774"/>
                </a:lnTo>
                <a:lnTo>
                  <a:pt x="3810000" y="85725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94476" y="2943224"/>
            <a:ext cx="915924" cy="40957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94476" y="2743199"/>
            <a:ext cx="1131824" cy="60807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81701" y="3605275"/>
            <a:ext cx="504825" cy="35712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4219574"/>
            <a:ext cx="4119626" cy="1481137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0" y="4752974"/>
            <a:ext cx="4323080" cy="1732280"/>
          </a:xfrm>
          <a:custGeom>
            <a:avLst/>
            <a:gdLst/>
            <a:ahLst/>
            <a:cxnLst/>
            <a:rect l="l" t="t" r="r" b="b"/>
            <a:pathLst>
              <a:path w="4323080" h="1732279">
                <a:moveTo>
                  <a:pt x="2627376" y="428625"/>
                </a:moveTo>
                <a:lnTo>
                  <a:pt x="2598801" y="438150"/>
                </a:lnTo>
                <a:lnTo>
                  <a:pt x="2589276" y="457200"/>
                </a:lnTo>
                <a:lnTo>
                  <a:pt x="2579751" y="485775"/>
                </a:lnTo>
                <a:lnTo>
                  <a:pt x="2579751" y="495300"/>
                </a:lnTo>
                <a:lnTo>
                  <a:pt x="2608326" y="504825"/>
                </a:lnTo>
                <a:lnTo>
                  <a:pt x="2627376" y="533400"/>
                </a:lnTo>
                <a:lnTo>
                  <a:pt x="2646426" y="581025"/>
                </a:lnTo>
                <a:lnTo>
                  <a:pt x="2655951" y="638175"/>
                </a:lnTo>
                <a:lnTo>
                  <a:pt x="2655951" y="657225"/>
                </a:lnTo>
                <a:lnTo>
                  <a:pt x="2724150" y="1208087"/>
                </a:lnTo>
                <a:lnTo>
                  <a:pt x="2724150" y="1236662"/>
                </a:lnTo>
                <a:lnTo>
                  <a:pt x="1885950" y="1236662"/>
                </a:lnTo>
                <a:lnTo>
                  <a:pt x="1962150" y="1246187"/>
                </a:lnTo>
                <a:lnTo>
                  <a:pt x="2028825" y="1255712"/>
                </a:lnTo>
                <a:lnTo>
                  <a:pt x="2074926" y="1274762"/>
                </a:lnTo>
                <a:lnTo>
                  <a:pt x="2122551" y="1284287"/>
                </a:lnTo>
                <a:lnTo>
                  <a:pt x="2189226" y="1312862"/>
                </a:lnTo>
                <a:lnTo>
                  <a:pt x="2228850" y="1341437"/>
                </a:lnTo>
                <a:lnTo>
                  <a:pt x="2247900" y="1370012"/>
                </a:lnTo>
                <a:lnTo>
                  <a:pt x="2247900" y="1408112"/>
                </a:lnTo>
                <a:lnTo>
                  <a:pt x="2238375" y="1408112"/>
                </a:lnTo>
                <a:lnTo>
                  <a:pt x="2217801" y="1417637"/>
                </a:lnTo>
                <a:lnTo>
                  <a:pt x="2189226" y="1436687"/>
                </a:lnTo>
                <a:lnTo>
                  <a:pt x="2160651" y="1465262"/>
                </a:lnTo>
                <a:lnTo>
                  <a:pt x="2151126" y="1493837"/>
                </a:lnTo>
                <a:lnTo>
                  <a:pt x="2160651" y="1541462"/>
                </a:lnTo>
                <a:lnTo>
                  <a:pt x="2198751" y="1598612"/>
                </a:lnTo>
                <a:lnTo>
                  <a:pt x="2228850" y="1627187"/>
                </a:lnTo>
                <a:lnTo>
                  <a:pt x="2276475" y="1665287"/>
                </a:lnTo>
                <a:lnTo>
                  <a:pt x="2371725" y="1722437"/>
                </a:lnTo>
                <a:lnTo>
                  <a:pt x="2466975" y="1731962"/>
                </a:lnTo>
                <a:lnTo>
                  <a:pt x="2551176" y="1722437"/>
                </a:lnTo>
                <a:lnTo>
                  <a:pt x="2636901" y="1693862"/>
                </a:lnTo>
                <a:lnTo>
                  <a:pt x="2694051" y="1655762"/>
                </a:lnTo>
                <a:lnTo>
                  <a:pt x="2752725" y="1617662"/>
                </a:lnTo>
                <a:lnTo>
                  <a:pt x="2781300" y="1579562"/>
                </a:lnTo>
                <a:lnTo>
                  <a:pt x="2790825" y="1570037"/>
                </a:lnTo>
                <a:lnTo>
                  <a:pt x="2876550" y="1570037"/>
                </a:lnTo>
                <a:lnTo>
                  <a:pt x="2952750" y="1560512"/>
                </a:lnTo>
                <a:lnTo>
                  <a:pt x="3027426" y="1531937"/>
                </a:lnTo>
                <a:lnTo>
                  <a:pt x="3084576" y="1493837"/>
                </a:lnTo>
                <a:lnTo>
                  <a:pt x="3132201" y="1455737"/>
                </a:lnTo>
                <a:lnTo>
                  <a:pt x="3179826" y="1427162"/>
                </a:lnTo>
                <a:lnTo>
                  <a:pt x="3198876" y="1398587"/>
                </a:lnTo>
                <a:lnTo>
                  <a:pt x="3208401" y="1389062"/>
                </a:lnTo>
                <a:lnTo>
                  <a:pt x="3723513" y="1389062"/>
                </a:lnTo>
                <a:lnTo>
                  <a:pt x="3752850" y="1370012"/>
                </a:lnTo>
                <a:lnTo>
                  <a:pt x="3790950" y="1312862"/>
                </a:lnTo>
                <a:lnTo>
                  <a:pt x="3810000" y="1265237"/>
                </a:lnTo>
                <a:lnTo>
                  <a:pt x="3810000" y="1169987"/>
                </a:lnTo>
                <a:lnTo>
                  <a:pt x="3838575" y="1169987"/>
                </a:lnTo>
                <a:lnTo>
                  <a:pt x="3867150" y="1160462"/>
                </a:lnTo>
                <a:lnTo>
                  <a:pt x="3922776" y="1112837"/>
                </a:lnTo>
                <a:lnTo>
                  <a:pt x="3932533" y="1103312"/>
                </a:lnTo>
                <a:lnTo>
                  <a:pt x="3170301" y="1103312"/>
                </a:lnTo>
                <a:lnTo>
                  <a:pt x="3132201" y="1093787"/>
                </a:lnTo>
                <a:lnTo>
                  <a:pt x="3103626" y="1084262"/>
                </a:lnTo>
                <a:lnTo>
                  <a:pt x="3094101" y="1084262"/>
                </a:lnTo>
                <a:lnTo>
                  <a:pt x="3094101" y="1074737"/>
                </a:lnTo>
                <a:lnTo>
                  <a:pt x="3084576" y="1066800"/>
                </a:lnTo>
                <a:lnTo>
                  <a:pt x="3036951" y="1009650"/>
                </a:lnTo>
                <a:lnTo>
                  <a:pt x="2870292" y="523875"/>
                </a:lnTo>
                <a:lnTo>
                  <a:pt x="2771775" y="523875"/>
                </a:lnTo>
                <a:lnTo>
                  <a:pt x="2703576" y="495300"/>
                </a:lnTo>
                <a:lnTo>
                  <a:pt x="2655951" y="457200"/>
                </a:lnTo>
                <a:lnTo>
                  <a:pt x="2646426" y="438150"/>
                </a:lnTo>
                <a:lnTo>
                  <a:pt x="2627376" y="428625"/>
                </a:lnTo>
                <a:close/>
              </a:path>
              <a:path w="4323080" h="1732279">
                <a:moveTo>
                  <a:pt x="3723513" y="1389062"/>
                </a:moveTo>
                <a:lnTo>
                  <a:pt x="3208401" y="1389062"/>
                </a:lnTo>
                <a:lnTo>
                  <a:pt x="3560826" y="1436687"/>
                </a:lnTo>
                <a:lnTo>
                  <a:pt x="3608451" y="1427162"/>
                </a:lnTo>
                <a:lnTo>
                  <a:pt x="3694176" y="1408112"/>
                </a:lnTo>
                <a:lnTo>
                  <a:pt x="3723513" y="1389062"/>
                </a:lnTo>
                <a:close/>
              </a:path>
              <a:path w="4323080" h="1732279">
                <a:moveTo>
                  <a:pt x="0" y="296799"/>
                </a:moveTo>
                <a:lnTo>
                  <a:pt x="0" y="730250"/>
                </a:lnTo>
                <a:lnTo>
                  <a:pt x="57150" y="752475"/>
                </a:lnTo>
                <a:lnTo>
                  <a:pt x="236537" y="819150"/>
                </a:lnTo>
                <a:lnTo>
                  <a:pt x="342900" y="857250"/>
                </a:lnTo>
                <a:lnTo>
                  <a:pt x="457200" y="904875"/>
                </a:lnTo>
                <a:lnTo>
                  <a:pt x="552450" y="942975"/>
                </a:lnTo>
                <a:lnTo>
                  <a:pt x="685800" y="1009650"/>
                </a:lnTo>
                <a:lnTo>
                  <a:pt x="731837" y="1038225"/>
                </a:lnTo>
                <a:lnTo>
                  <a:pt x="933450" y="1122362"/>
                </a:lnTo>
                <a:lnTo>
                  <a:pt x="1085850" y="1179512"/>
                </a:lnTo>
                <a:lnTo>
                  <a:pt x="1150937" y="1198562"/>
                </a:lnTo>
                <a:lnTo>
                  <a:pt x="1208087" y="1217612"/>
                </a:lnTo>
                <a:lnTo>
                  <a:pt x="1314450" y="1236662"/>
                </a:lnTo>
                <a:lnTo>
                  <a:pt x="1533525" y="1255712"/>
                </a:lnTo>
                <a:lnTo>
                  <a:pt x="1636776" y="1255712"/>
                </a:lnTo>
                <a:lnTo>
                  <a:pt x="1733550" y="1246187"/>
                </a:lnTo>
                <a:lnTo>
                  <a:pt x="1819275" y="1246187"/>
                </a:lnTo>
                <a:lnTo>
                  <a:pt x="1866900" y="1236662"/>
                </a:lnTo>
                <a:lnTo>
                  <a:pt x="2724150" y="1236662"/>
                </a:lnTo>
                <a:lnTo>
                  <a:pt x="2713101" y="1227137"/>
                </a:lnTo>
                <a:lnTo>
                  <a:pt x="2703576" y="1198562"/>
                </a:lnTo>
                <a:lnTo>
                  <a:pt x="2694051" y="1189037"/>
                </a:lnTo>
                <a:lnTo>
                  <a:pt x="2665476" y="1131887"/>
                </a:lnTo>
                <a:lnTo>
                  <a:pt x="2636901" y="1066800"/>
                </a:lnTo>
                <a:lnTo>
                  <a:pt x="2608326" y="1000125"/>
                </a:lnTo>
                <a:lnTo>
                  <a:pt x="1504950" y="1000125"/>
                </a:lnTo>
                <a:lnTo>
                  <a:pt x="1428750" y="981075"/>
                </a:lnTo>
                <a:lnTo>
                  <a:pt x="1333500" y="933450"/>
                </a:lnTo>
                <a:lnTo>
                  <a:pt x="1133475" y="847725"/>
                </a:lnTo>
                <a:lnTo>
                  <a:pt x="923925" y="752475"/>
                </a:lnTo>
                <a:lnTo>
                  <a:pt x="504825" y="552450"/>
                </a:lnTo>
                <a:lnTo>
                  <a:pt x="314325" y="457200"/>
                </a:lnTo>
                <a:lnTo>
                  <a:pt x="236537" y="419100"/>
                </a:lnTo>
                <a:lnTo>
                  <a:pt x="0" y="296799"/>
                </a:lnTo>
                <a:close/>
              </a:path>
              <a:path w="4323080" h="1732279">
                <a:moveTo>
                  <a:pt x="2914650" y="209550"/>
                </a:moveTo>
                <a:lnTo>
                  <a:pt x="2867025" y="209550"/>
                </a:lnTo>
                <a:lnTo>
                  <a:pt x="2847975" y="228600"/>
                </a:lnTo>
                <a:lnTo>
                  <a:pt x="2924175" y="247650"/>
                </a:lnTo>
                <a:lnTo>
                  <a:pt x="2971800" y="285750"/>
                </a:lnTo>
                <a:lnTo>
                  <a:pt x="2998851" y="323850"/>
                </a:lnTo>
                <a:lnTo>
                  <a:pt x="3008376" y="352425"/>
                </a:lnTo>
                <a:lnTo>
                  <a:pt x="2998851" y="381000"/>
                </a:lnTo>
                <a:lnTo>
                  <a:pt x="3017901" y="428625"/>
                </a:lnTo>
                <a:lnTo>
                  <a:pt x="3046476" y="504825"/>
                </a:lnTo>
                <a:lnTo>
                  <a:pt x="3084576" y="581025"/>
                </a:lnTo>
                <a:lnTo>
                  <a:pt x="3160776" y="762000"/>
                </a:lnTo>
                <a:lnTo>
                  <a:pt x="3208401" y="847725"/>
                </a:lnTo>
                <a:lnTo>
                  <a:pt x="3238500" y="923925"/>
                </a:lnTo>
                <a:lnTo>
                  <a:pt x="3276600" y="1000125"/>
                </a:lnTo>
                <a:lnTo>
                  <a:pt x="3295650" y="1057275"/>
                </a:lnTo>
                <a:lnTo>
                  <a:pt x="3305175" y="1084262"/>
                </a:lnTo>
                <a:lnTo>
                  <a:pt x="3286125" y="1103312"/>
                </a:lnTo>
                <a:lnTo>
                  <a:pt x="3932533" y="1103312"/>
                </a:lnTo>
                <a:lnTo>
                  <a:pt x="3989451" y="1047750"/>
                </a:lnTo>
                <a:lnTo>
                  <a:pt x="4056126" y="962025"/>
                </a:lnTo>
                <a:lnTo>
                  <a:pt x="4075176" y="933450"/>
                </a:lnTo>
                <a:lnTo>
                  <a:pt x="3684651" y="933450"/>
                </a:lnTo>
                <a:lnTo>
                  <a:pt x="3617976" y="895350"/>
                </a:lnTo>
                <a:lnTo>
                  <a:pt x="3551301" y="847725"/>
                </a:lnTo>
                <a:lnTo>
                  <a:pt x="3494151" y="800100"/>
                </a:lnTo>
                <a:lnTo>
                  <a:pt x="3475101" y="781050"/>
                </a:lnTo>
                <a:lnTo>
                  <a:pt x="3446526" y="733425"/>
                </a:lnTo>
                <a:lnTo>
                  <a:pt x="3400425" y="666750"/>
                </a:lnTo>
                <a:lnTo>
                  <a:pt x="3333750" y="600075"/>
                </a:lnTo>
                <a:lnTo>
                  <a:pt x="3267075" y="523875"/>
                </a:lnTo>
                <a:lnTo>
                  <a:pt x="3238500" y="504825"/>
                </a:lnTo>
                <a:lnTo>
                  <a:pt x="3219450" y="476250"/>
                </a:lnTo>
                <a:lnTo>
                  <a:pt x="3189351" y="419100"/>
                </a:lnTo>
                <a:lnTo>
                  <a:pt x="3160776" y="371475"/>
                </a:lnTo>
                <a:lnTo>
                  <a:pt x="3151251" y="333375"/>
                </a:lnTo>
                <a:lnTo>
                  <a:pt x="3132201" y="304800"/>
                </a:lnTo>
                <a:lnTo>
                  <a:pt x="3122676" y="285750"/>
                </a:lnTo>
                <a:lnTo>
                  <a:pt x="3094101" y="276225"/>
                </a:lnTo>
                <a:lnTo>
                  <a:pt x="3027426" y="247650"/>
                </a:lnTo>
                <a:lnTo>
                  <a:pt x="2952750" y="219075"/>
                </a:lnTo>
                <a:lnTo>
                  <a:pt x="2914650" y="209550"/>
                </a:lnTo>
                <a:close/>
              </a:path>
              <a:path w="4323080" h="1732279">
                <a:moveTo>
                  <a:pt x="2371725" y="762000"/>
                </a:moveTo>
                <a:lnTo>
                  <a:pt x="2295525" y="762000"/>
                </a:lnTo>
                <a:lnTo>
                  <a:pt x="2217801" y="771525"/>
                </a:lnTo>
                <a:lnTo>
                  <a:pt x="2141601" y="790575"/>
                </a:lnTo>
                <a:lnTo>
                  <a:pt x="1981200" y="838200"/>
                </a:lnTo>
                <a:lnTo>
                  <a:pt x="1838325" y="904875"/>
                </a:lnTo>
                <a:lnTo>
                  <a:pt x="1752600" y="952500"/>
                </a:lnTo>
                <a:lnTo>
                  <a:pt x="1646301" y="990600"/>
                </a:lnTo>
                <a:lnTo>
                  <a:pt x="1581150" y="1000125"/>
                </a:lnTo>
                <a:lnTo>
                  <a:pt x="2608326" y="1000125"/>
                </a:lnTo>
                <a:lnTo>
                  <a:pt x="2560701" y="923925"/>
                </a:lnTo>
                <a:lnTo>
                  <a:pt x="2522601" y="857250"/>
                </a:lnTo>
                <a:lnTo>
                  <a:pt x="2476500" y="809625"/>
                </a:lnTo>
                <a:lnTo>
                  <a:pt x="2438400" y="781050"/>
                </a:lnTo>
                <a:lnTo>
                  <a:pt x="2371725" y="762000"/>
                </a:lnTo>
                <a:close/>
              </a:path>
              <a:path w="4323080" h="1732279">
                <a:moveTo>
                  <a:pt x="3228975" y="0"/>
                </a:moveTo>
                <a:lnTo>
                  <a:pt x="3314700" y="114300"/>
                </a:lnTo>
                <a:lnTo>
                  <a:pt x="3343275" y="171450"/>
                </a:lnTo>
                <a:lnTo>
                  <a:pt x="3343275" y="180975"/>
                </a:lnTo>
                <a:lnTo>
                  <a:pt x="3352800" y="180975"/>
                </a:lnTo>
                <a:lnTo>
                  <a:pt x="3819525" y="819150"/>
                </a:lnTo>
                <a:lnTo>
                  <a:pt x="3829050" y="847725"/>
                </a:lnTo>
                <a:lnTo>
                  <a:pt x="3829050" y="876300"/>
                </a:lnTo>
                <a:lnTo>
                  <a:pt x="3800475" y="914400"/>
                </a:lnTo>
                <a:lnTo>
                  <a:pt x="3752850" y="933450"/>
                </a:lnTo>
                <a:lnTo>
                  <a:pt x="4075176" y="933450"/>
                </a:lnTo>
                <a:lnTo>
                  <a:pt x="4113276" y="876300"/>
                </a:lnTo>
                <a:lnTo>
                  <a:pt x="4160901" y="800100"/>
                </a:lnTo>
                <a:lnTo>
                  <a:pt x="4189476" y="742950"/>
                </a:lnTo>
                <a:lnTo>
                  <a:pt x="4200525" y="733425"/>
                </a:lnTo>
                <a:lnTo>
                  <a:pt x="4200525" y="723900"/>
                </a:lnTo>
                <a:lnTo>
                  <a:pt x="4275201" y="593725"/>
                </a:lnTo>
                <a:lnTo>
                  <a:pt x="4322826" y="474599"/>
                </a:lnTo>
                <a:lnTo>
                  <a:pt x="4319172" y="447675"/>
                </a:lnTo>
                <a:lnTo>
                  <a:pt x="4056126" y="447675"/>
                </a:lnTo>
                <a:lnTo>
                  <a:pt x="3979926" y="438150"/>
                </a:lnTo>
                <a:lnTo>
                  <a:pt x="3894201" y="419100"/>
                </a:lnTo>
                <a:lnTo>
                  <a:pt x="3800475" y="390525"/>
                </a:lnTo>
                <a:lnTo>
                  <a:pt x="3714750" y="352425"/>
                </a:lnTo>
                <a:lnTo>
                  <a:pt x="3684651" y="342900"/>
                </a:lnTo>
                <a:lnTo>
                  <a:pt x="3646551" y="323850"/>
                </a:lnTo>
                <a:lnTo>
                  <a:pt x="3446526" y="200025"/>
                </a:lnTo>
                <a:lnTo>
                  <a:pt x="3437001" y="190500"/>
                </a:lnTo>
                <a:lnTo>
                  <a:pt x="3419475" y="161925"/>
                </a:lnTo>
                <a:lnTo>
                  <a:pt x="3352800" y="104775"/>
                </a:lnTo>
                <a:lnTo>
                  <a:pt x="3276600" y="38100"/>
                </a:lnTo>
                <a:lnTo>
                  <a:pt x="3248025" y="9525"/>
                </a:lnTo>
                <a:lnTo>
                  <a:pt x="3228975" y="0"/>
                </a:lnTo>
                <a:close/>
              </a:path>
              <a:path w="4323080" h="1732279">
                <a:moveTo>
                  <a:pt x="2867025" y="514350"/>
                </a:moveTo>
                <a:lnTo>
                  <a:pt x="2819400" y="523875"/>
                </a:lnTo>
                <a:lnTo>
                  <a:pt x="2870292" y="523875"/>
                </a:lnTo>
                <a:lnTo>
                  <a:pt x="2867025" y="514350"/>
                </a:lnTo>
                <a:close/>
              </a:path>
              <a:path w="4323080" h="1732279">
                <a:moveTo>
                  <a:pt x="3656076" y="85725"/>
                </a:moveTo>
                <a:lnTo>
                  <a:pt x="4103751" y="295275"/>
                </a:lnTo>
                <a:lnTo>
                  <a:pt x="4160901" y="361950"/>
                </a:lnTo>
                <a:lnTo>
                  <a:pt x="4189476" y="409575"/>
                </a:lnTo>
                <a:lnTo>
                  <a:pt x="4200525" y="428625"/>
                </a:lnTo>
                <a:lnTo>
                  <a:pt x="4189476" y="438150"/>
                </a:lnTo>
                <a:lnTo>
                  <a:pt x="4132326" y="447675"/>
                </a:lnTo>
                <a:lnTo>
                  <a:pt x="4319172" y="447675"/>
                </a:lnTo>
                <a:lnTo>
                  <a:pt x="4310126" y="381000"/>
                </a:lnTo>
                <a:lnTo>
                  <a:pt x="4216400" y="309499"/>
                </a:lnTo>
                <a:lnTo>
                  <a:pt x="3762375" y="114300"/>
                </a:lnTo>
                <a:lnTo>
                  <a:pt x="3656076" y="85725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3333" y="169621"/>
            <a:ext cx="7317333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B8EEE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1503" y="2001164"/>
            <a:ext cx="8556625" cy="3523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g"/><Relationship Id="rId3" Type="http://schemas.openxmlformats.org/officeDocument/2006/relationships/image" Target="../media/image119.png"/><Relationship Id="rId7" Type="http://schemas.openxmlformats.org/officeDocument/2006/relationships/image" Target="../media/image123.jp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18" Type="http://schemas.openxmlformats.org/officeDocument/2006/relationships/image" Target="../media/image141.jp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17" Type="http://schemas.openxmlformats.org/officeDocument/2006/relationships/image" Target="../media/image140.jpg"/><Relationship Id="rId2" Type="http://schemas.openxmlformats.org/officeDocument/2006/relationships/image" Target="../media/image125.png"/><Relationship Id="rId16" Type="http://schemas.openxmlformats.org/officeDocument/2006/relationships/image" Target="../media/image1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5" Type="http://schemas.openxmlformats.org/officeDocument/2006/relationships/image" Target="../media/image13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Relationship Id="rId14" Type="http://schemas.openxmlformats.org/officeDocument/2006/relationships/image" Target="../media/image1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2" Type="http://schemas.openxmlformats.org/officeDocument/2006/relationships/image" Target="../media/image142.png"/><Relationship Id="rId16" Type="http://schemas.openxmlformats.org/officeDocument/2006/relationships/image" Target="../media/image1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r/ry3YJ87Mm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37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3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65.png"/><Relationship Id="rId26" Type="http://schemas.openxmlformats.org/officeDocument/2006/relationships/image" Target="../media/image90.png"/><Relationship Id="rId3" Type="http://schemas.openxmlformats.org/officeDocument/2006/relationships/image" Target="../media/image70.png"/><Relationship Id="rId21" Type="http://schemas.openxmlformats.org/officeDocument/2006/relationships/image" Target="../media/image53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89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5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8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10" Type="http://schemas.openxmlformats.org/officeDocument/2006/relationships/image" Target="../media/image77.png"/><Relationship Id="rId19" Type="http://schemas.openxmlformats.org/officeDocument/2006/relationships/image" Target="../media/image6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979422"/>
            <a:ext cx="6853555" cy="3769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contains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questions.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 dirty="0">
              <a:latin typeface="Arial"/>
              <a:cs typeface="Arial"/>
            </a:endParaRPr>
          </a:p>
          <a:p>
            <a:pPr marL="239395" marR="5080" indent="-227329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answer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question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correctly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order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continue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slide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receive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certificate.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600" dirty="0">
              <a:latin typeface="Arial"/>
              <a:cs typeface="Arial"/>
            </a:endParaRPr>
          </a:p>
          <a:p>
            <a:pPr marL="181610" marR="652780" indent="-169545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directed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slide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containing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question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answered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incorrectly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limit.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 dirty="0">
              <a:latin typeface="Arial"/>
              <a:cs typeface="Arial"/>
            </a:endParaRPr>
          </a:p>
          <a:p>
            <a:pPr marL="181610" marR="260985" indent="-169545">
              <a:lnSpc>
                <a:spcPct val="100000"/>
              </a:lnSpc>
            </a:pPr>
            <a:r>
              <a:rPr sz="1600" spc="-2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asked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identifying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information at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session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receive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credit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taking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module.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 dirty="0">
              <a:latin typeface="Arial"/>
              <a:cs typeface="Arial"/>
            </a:endParaRPr>
          </a:p>
          <a:p>
            <a:pPr marL="181610" marR="102870" indent="-16954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contained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Infection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Department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endParaRPr sz="1600" dirty="0">
              <a:latin typeface="Arial"/>
              <a:cs typeface="Arial"/>
            </a:endParaRPr>
          </a:p>
          <a:p>
            <a:pPr marL="18161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(312)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864-4581.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110329"/>
            <a:ext cx="7238365" cy="1656864"/>
          </a:xfrm>
          <a:prstGeom prst="rect">
            <a:avLst/>
          </a:prstGeom>
        </p:spPr>
        <p:txBody>
          <a:bodyPr vert="horz" wrap="square" lIns="0" tIns="355600" rIns="0" bIns="0" rtlCol="0">
            <a:spAutoFit/>
          </a:bodyPr>
          <a:lstStyle/>
          <a:p>
            <a:pPr marL="379730" algn="ctr">
              <a:lnSpc>
                <a:spcPct val="100000"/>
              </a:lnSpc>
              <a:spcBef>
                <a:spcPts val="2800"/>
              </a:spcBef>
            </a:pPr>
            <a:r>
              <a:rPr b="0" spc="-10" dirty="0">
                <a:latin typeface="Times New Roman"/>
                <a:cs typeface="Times New Roman"/>
              </a:rPr>
              <a:t>INSTRUCTIONS</a:t>
            </a:r>
          </a:p>
          <a:p>
            <a:pPr marL="181610" marR="5080" indent="-169545">
              <a:lnSpc>
                <a:spcPct val="100000"/>
              </a:lnSpc>
              <a:spcBef>
                <a:spcPts val="969"/>
              </a:spcBef>
            </a:pPr>
            <a:r>
              <a:rPr sz="1600" b="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Welcome,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participate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spc="-50">
                <a:solidFill>
                  <a:srgbClr val="FFFFFF"/>
                </a:solidFill>
                <a:latin typeface="Arial"/>
                <a:cs typeface="Arial"/>
              </a:rPr>
              <a:t>hand hygiene</a:t>
            </a:r>
            <a:r>
              <a:rPr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educational module.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2900" y="668477"/>
            <a:ext cx="671703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5865" marR="5080" indent="-1193800">
              <a:lnSpc>
                <a:spcPct val="100000"/>
              </a:lnSpc>
              <a:spcBef>
                <a:spcPts val="105"/>
              </a:spcBef>
            </a:pPr>
            <a:r>
              <a:rPr i="1" dirty="0">
                <a:latin typeface="Times New Roman"/>
                <a:cs typeface="Times New Roman"/>
              </a:rPr>
              <a:t>Why</a:t>
            </a:r>
            <a:r>
              <a:rPr i="1" spc="-3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use an alcohol</a:t>
            </a:r>
            <a:r>
              <a:rPr i="1" spc="-2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foam </a:t>
            </a:r>
            <a:r>
              <a:rPr i="1" spc="-25" dirty="0">
                <a:latin typeface="Times New Roman"/>
                <a:cs typeface="Times New Roman"/>
              </a:rPr>
              <a:t>for </a:t>
            </a:r>
            <a:r>
              <a:rPr i="1" dirty="0">
                <a:latin typeface="Times New Roman"/>
                <a:cs typeface="Times New Roman"/>
              </a:rPr>
              <a:t>hand </a:t>
            </a:r>
            <a:r>
              <a:rPr i="1" spc="-10" dirty="0">
                <a:latin typeface="Times New Roman"/>
                <a:cs typeface="Times New Roman"/>
              </a:rPr>
              <a:t>disinfection?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2538221"/>
            <a:ext cx="5080000" cy="2470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36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Requires</a:t>
            </a:r>
            <a:r>
              <a:rPr sz="3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less</a:t>
            </a:r>
            <a:r>
              <a:rPr sz="3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r>
              <a:rPr sz="3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endParaRPr sz="3600">
              <a:latin typeface="Times New Roman"/>
              <a:cs typeface="Times New Roman"/>
            </a:endParaRPr>
          </a:p>
          <a:p>
            <a:pPr marL="523240" marR="727075">
              <a:lnSpc>
                <a:spcPct val="100000"/>
              </a:lnSpc>
              <a:spcBef>
                <a:spcPts val="55"/>
              </a:spcBef>
            </a:pP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9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seconds</a:t>
            </a:r>
            <a:r>
              <a:rPr sz="19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instead</a:t>
            </a:r>
            <a:r>
              <a:rPr sz="19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900" spc="4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r>
              <a:rPr sz="19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seconds</a:t>
            </a:r>
            <a:r>
              <a:rPr sz="19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Saves</a:t>
            </a:r>
            <a:r>
              <a:rPr sz="19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9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hour</a:t>
            </a:r>
            <a:r>
              <a:rPr sz="19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19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every</a:t>
            </a:r>
            <a:r>
              <a:rPr sz="19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19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hours</a:t>
            </a:r>
            <a:r>
              <a:rPr sz="19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worked!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360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36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Kills</a:t>
            </a:r>
            <a:r>
              <a:rPr sz="3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bacteria</a:t>
            </a:r>
            <a:r>
              <a:rPr sz="3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Times New Roman"/>
                <a:cs typeface="Times New Roman"/>
              </a:rPr>
              <a:t>faster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60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36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Less</a:t>
            </a:r>
            <a:r>
              <a:rPr sz="3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irritating</a:t>
            </a:r>
            <a:r>
              <a:rPr sz="3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Times New Roman"/>
                <a:cs typeface="Times New Roman"/>
              </a:rPr>
              <a:t>hands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8936" y="330149"/>
            <a:ext cx="736727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5715" marR="5080" indent="-2533650">
              <a:lnSpc>
                <a:spcPct val="100000"/>
              </a:lnSpc>
              <a:spcBef>
                <a:spcPts val="105"/>
              </a:spcBef>
            </a:pPr>
            <a:r>
              <a:rPr b="0" i="1" dirty="0">
                <a:latin typeface="Arial"/>
                <a:cs typeface="Arial"/>
              </a:rPr>
              <a:t>What</a:t>
            </a:r>
            <a:r>
              <a:rPr b="0" i="1" spc="-2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are the benefits of</a:t>
            </a:r>
            <a:r>
              <a:rPr b="0" i="1" spc="5" dirty="0">
                <a:latin typeface="Arial"/>
                <a:cs typeface="Arial"/>
              </a:rPr>
              <a:t> </a:t>
            </a:r>
            <a:r>
              <a:rPr b="0" i="1" spc="-20" dirty="0">
                <a:latin typeface="Arial"/>
                <a:cs typeface="Arial"/>
              </a:rPr>
              <a:t>hand </a:t>
            </a:r>
            <a:r>
              <a:rPr b="0" i="1" spc="-10" dirty="0">
                <a:latin typeface="Arial"/>
                <a:cs typeface="Arial"/>
              </a:rPr>
              <a:t>hygiene?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49529" rIns="0" bIns="0" rtlCol="0">
            <a:spAutoFit/>
          </a:bodyPr>
          <a:lstStyle/>
          <a:p>
            <a:pPr marL="789305" marR="966469" indent="-32004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Wingdings"/>
                <a:cs typeface="Wingdings"/>
              </a:rPr>
              <a:t>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Decreases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carriage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transient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flora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on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healthcare workers’</a:t>
            </a:r>
            <a:r>
              <a:rPr sz="2400" b="1" spc="-17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hands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Wingdings"/>
                <a:cs typeface="Wingdings"/>
              </a:rPr>
              <a:t>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Reduces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cross-</a:t>
            </a:r>
            <a:r>
              <a:rPr sz="2400" b="1" dirty="0">
                <a:latin typeface="Times New Roman"/>
                <a:cs typeface="Times New Roman"/>
              </a:rPr>
              <a:t>infection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patients/residents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Wingdings"/>
                <a:cs typeface="Wingdings"/>
              </a:rPr>
              <a:t>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Decreases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risk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infections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caused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by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organisms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acquired</a:t>
            </a:r>
            <a:endParaRPr sz="2400">
              <a:latin typeface="Times New Roman"/>
              <a:cs typeface="Times New Roman"/>
            </a:endParaRPr>
          </a:p>
          <a:p>
            <a:pPr marL="789305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from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patients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Wingdings"/>
                <a:cs typeface="Wingdings"/>
              </a:rPr>
              <a:t>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Decreases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incidence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antimicrobial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resistant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organisms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Wingdings"/>
                <a:cs typeface="Wingdings"/>
              </a:rPr>
              <a:t>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Decreases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costs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153400" cy="4572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325724" y="5531209"/>
            <a:ext cx="864869" cy="543560"/>
          </a:xfrm>
          <a:custGeom>
            <a:avLst/>
            <a:gdLst/>
            <a:ahLst/>
            <a:cxnLst/>
            <a:rect l="l" t="t" r="r" b="b"/>
            <a:pathLst>
              <a:path w="864869" h="543560">
                <a:moveTo>
                  <a:pt x="74699" y="0"/>
                </a:moveTo>
                <a:lnTo>
                  <a:pt x="57384" y="0"/>
                </a:lnTo>
                <a:lnTo>
                  <a:pt x="53425" y="1269"/>
                </a:lnTo>
                <a:lnTo>
                  <a:pt x="36605" y="11429"/>
                </a:lnTo>
                <a:lnTo>
                  <a:pt x="31664" y="11429"/>
                </a:lnTo>
                <a:lnTo>
                  <a:pt x="31167" y="12699"/>
                </a:lnTo>
                <a:lnTo>
                  <a:pt x="30175" y="13969"/>
                </a:lnTo>
                <a:lnTo>
                  <a:pt x="28200" y="13969"/>
                </a:lnTo>
                <a:lnTo>
                  <a:pt x="16323" y="17779"/>
                </a:lnTo>
                <a:lnTo>
                  <a:pt x="1488" y="27939"/>
                </a:lnTo>
                <a:lnTo>
                  <a:pt x="0" y="40639"/>
                </a:lnTo>
                <a:lnTo>
                  <a:pt x="11877" y="83819"/>
                </a:lnTo>
                <a:lnTo>
                  <a:pt x="17811" y="99059"/>
                </a:lnTo>
                <a:lnTo>
                  <a:pt x="19290" y="104139"/>
                </a:lnTo>
                <a:lnTo>
                  <a:pt x="20282" y="107949"/>
                </a:lnTo>
                <a:lnTo>
                  <a:pt x="20778" y="111759"/>
                </a:lnTo>
                <a:lnTo>
                  <a:pt x="21274" y="114299"/>
                </a:lnTo>
                <a:lnTo>
                  <a:pt x="32150" y="130809"/>
                </a:lnTo>
                <a:lnTo>
                  <a:pt x="44524" y="140969"/>
                </a:lnTo>
                <a:lnTo>
                  <a:pt x="51450" y="147319"/>
                </a:lnTo>
                <a:lnTo>
                  <a:pt x="88046" y="173989"/>
                </a:lnTo>
                <a:lnTo>
                  <a:pt x="109321" y="207009"/>
                </a:lnTo>
                <a:lnTo>
                  <a:pt x="110809" y="220979"/>
                </a:lnTo>
                <a:lnTo>
                  <a:pt x="111295" y="223519"/>
                </a:lnTo>
                <a:lnTo>
                  <a:pt x="114758" y="229869"/>
                </a:lnTo>
                <a:lnTo>
                  <a:pt x="142959" y="238759"/>
                </a:lnTo>
                <a:lnTo>
                  <a:pt x="144934" y="240029"/>
                </a:lnTo>
                <a:lnTo>
                  <a:pt x="173135" y="292099"/>
                </a:lnTo>
                <a:lnTo>
                  <a:pt x="186987" y="334009"/>
                </a:lnTo>
                <a:lnTo>
                  <a:pt x="190451" y="346709"/>
                </a:lnTo>
                <a:lnTo>
                  <a:pt x="191433" y="350519"/>
                </a:lnTo>
                <a:lnTo>
                  <a:pt x="191433" y="351789"/>
                </a:lnTo>
                <a:lnTo>
                  <a:pt x="189954" y="351789"/>
                </a:lnTo>
                <a:lnTo>
                  <a:pt x="181044" y="375919"/>
                </a:lnTo>
                <a:lnTo>
                  <a:pt x="176102" y="377189"/>
                </a:lnTo>
                <a:lnTo>
                  <a:pt x="175606" y="378459"/>
                </a:lnTo>
                <a:lnTo>
                  <a:pt x="174613" y="378459"/>
                </a:lnTo>
                <a:lnTo>
                  <a:pt x="170664" y="380999"/>
                </a:lnTo>
                <a:lnTo>
                  <a:pt x="165713" y="384809"/>
                </a:lnTo>
                <a:lnTo>
                  <a:pt x="163738" y="384809"/>
                </a:lnTo>
                <a:lnTo>
                  <a:pt x="159283" y="387349"/>
                </a:lnTo>
                <a:lnTo>
                  <a:pt x="116743" y="397509"/>
                </a:lnTo>
                <a:lnTo>
                  <a:pt x="92005" y="408939"/>
                </a:lnTo>
                <a:lnTo>
                  <a:pt x="63051" y="443229"/>
                </a:lnTo>
                <a:lnTo>
                  <a:pt x="62932" y="447039"/>
                </a:lnTo>
                <a:lnTo>
                  <a:pt x="64806" y="468629"/>
                </a:lnTo>
                <a:lnTo>
                  <a:pt x="67773" y="481329"/>
                </a:lnTo>
                <a:lnTo>
                  <a:pt x="69748" y="490219"/>
                </a:lnTo>
                <a:lnTo>
                  <a:pt x="71723" y="495299"/>
                </a:lnTo>
                <a:lnTo>
                  <a:pt x="167201" y="527049"/>
                </a:lnTo>
                <a:lnTo>
                  <a:pt x="206278" y="537209"/>
                </a:lnTo>
                <a:lnTo>
                  <a:pt x="208252" y="538479"/>
                </a:lnTo>
                <a:lnTo>
                  <a:pt x="209741" y="538479"/>
                </a:lnTo>
                <a:lnTo>
                  <a:pt x="213204" y="539749"/>
                </a:lnTo>
                <a:lnTo>
                  <a:pt x="227542" y="543559"/>
                </a:lnTo>
                <a:lnTo>
                  <a:pt x="235957" y="543559"/>
                </a:lnTo>
                <a:lnTo>
                  <a:pt x="268604" y="538479"/>
                </a:lnTo>
                <a:lnTo>
                  <a:pt x="268604" y="535939"/>
                </a:lnTo>
                <a:lnTo>
                  <a:pt x="274538" y="533399"/>
                </a:lnTo>
                <a:lnTo>
                  <a:pt x="275034" y="533399"/>
                </a:lnTo>
                <a:lnTo>
                  <a:pt x="284927" y="529589"/>
                </a:lnTo>
                <a:lnTo>
                  <a:pt x="292349" y="528319"/>
                </a:lnTo>
                <a:lnTo>
                  <a:pt x="294324" y="528319"/>
                </a:lnTo>
                <a:lnTo>
                  <a:pt x="302739" y="521969"/>
                </a:lnTo>
                <a:lnTo>
                  <a:pt x="635831" y="521969"/>
                </a:lnTo>
                <a:lnTo>
                  <a:pt x="640099" y="518159"/>
                </a:lnTo>
                <a:lnTo>
                  <a:pt x="641081" y="516889"/>
                </a:lnTo>
                <a:lnTo>
                  <a:pt x="644544" y="515619"/>
                </a:lnTo>
                <a:lnTo>
                  <a:pt x="645040" y="514349"/>
                </a:lnTo>
                <a:lnTo>
                  <a:pt x="658397" y="506729"/>
                </a:lnTo>
                <a:lnTo>
                  <a:pt x="663834" y="504189"/>
                </a:lnTo>
                <a:lnTo>
                  <a:pt x="665323" y="501649"/>
                </a:lnTo>
                <a:lnTo>
                  <a:pt x="665323" y="500379"/>
                </a:lnTo>
                <a:lnTo>
                  <a:pt x="670264" y="499109"/>
                </a:lnTo>
                <a:lnTo>
                  <a:pt x="686588" y="483869"/>
                </a:lnTo>
                <a:lnTo>
                  <a:pt x="695995" y="476249"/>
                </a:lnTo>
                <a:lnTo>
                  <a:pt x="696977" y="474979"/>
                </a:lnTo>
                <a:lnTo>
                  <a:pt x="697473" y="474979"/>
                </a:lnTo>
                <a:lnTo>
                  <a:pt x="709837" y="452119"/>
                </a:lnTo>
                <a:lnTo>
                  <a:pt x="710829" y="449579"/>
                </a:lnTo>
                <a:lnTo>
                  <a:pt x="711326" y="447039"/>
                </a:lnTo>
                <a:lnTo>
                  <a:pt x="711326" y="445769"/>
                </a:lnTo>
                <a:lnTo>
                  <a:pt x="705888" y="443229"/>
                </a:lnTo>
                <a:lnTo>
                  <a:pt x="720723" y="415289"/>
                </a:lnTo>
                <a:lnTo>
                  <a:pt x="723193" y="410209"/>
                </a:lnTo>
                <a:lnTo>
                  <a:pt x="744964" y="382269"/>
                </a:lnTo>
                <a:lnTo>
                  <a:pt x="748427" y="377189"/>
                </a:lnTo>
                <a:lnTo>
                  <a:pt x="757824" y="354329"/>
                </a:lnTo>
                <a:lnTo>
                  <a:pt x="756336" y="354329"/>
                </a:lnTo>
                <a:lnTo>
                  <a:pt x="752387" y="347979"/>
                </a:lnTo>
                <a:lnTo>
                  <a:pt x="749906" y="337819"/>
                </a:lnTo>
                <a:lnTo>
                  <a:pt x="747931" y="334009"/>
                </a:lnTo>
                <a:lnTo>
                  <a:pt x="742493" y="330199"/>
                </a:lnTo>
                <a:lnTo>
                  <a:pt x="741997" y="330199"/>
                </a:lnTo>
                <a:lnTo>
                  <a:pt x="738038" y="327659"/>
                </a:lnTo>
                <a:lnTo>
                  <a:pt x="731608" y="320039"/>
                </a:lnTo>
                <a:lnTo>
                  <a:pt x="719244" y="300989"/>
                </a:lnTo>
                <a:lnTo>
                  <a:pt x="716763" y="292099"/>
                </a:lnTo>
                <a:lnTo>
                  <a:pt x="717259" y="289559"/>
                </a:lnTo>
                <a:lnTo>
                  <a:pt x="717756" y="288289"/>
                </a:lnTo>
                <a:lnTo>
                  <a:pt x="718252" y="288289"/>
                </a:lnTo>
                <a:lnTo>
                  <a:pt x="730120" y="279399"/>
                </a:lnTo>
                <a:lnTo>
                  <a:pt x="733087" y="278129"/>
                </a:lnTo>
                <a:lnTo>
                  <a:pt x="740509" y="269239"/>
                </a:lnTo>
                <a:lnTo>
                  <a:pt x="751891" y="262889"/>
                </a:lnTo>
                <a:lnTo>
                  <a:pt x="444210" y="262889"/>
                </a:lnTo>
                <a:lnTo>
                  <a:pt x="417497" y="257809"/>
                </a:lnTo>
                <a:lnTo>
                  <a:pt x="414530" y="256539"/>
                </a:lnTo>
                <a:lnTo>
                  <a:pt x="356154" y="255269"/>
                </a:lnTo>
                <a:lnTo>
                  <a:pt x="356154" y="253999"/>
                </a:lnTo>
                <a:lnTo>
                  <a:pt x="309169" y="245109"/>
                </a:lnTo>
                <a:lnTo>
                  <a:pt x="255743" y="236219"/>
                </a:lnTo>
                <a:lnTo>
                  <a:pt x="253273" y="236219"/>
                </a:lnTo>
                <a:lnTo>
                  <a:pt x="252280" y="233679"/>
                </a:lnTo>
                <a:lnTo>
                  <a:pt x="210237" y="201929"/>
                </a:lnTo>
                <a:lnTo>
                  <a:pt x="208252" y="195579"/>
                </a:lnTo>
                <a:lnTo>
                  <a:pt x="207260" y="191769"/>
                </a:lnTo>
                <a:lnTo>
                  <a:pt x="206774" y="187959"/>
                </a:lnTo>
                <a:lnTo>
                  <a:pt x="201822" y="185419"/>
                </a:lnTo>
                <a:lnTo>
                  <a:pt x="179565" y="148589"/>
                </a:lnTo>
                <a:lnTo>
                  <a:pt x="173135" y="134619"/>
                </a:lnTo>
                <a:lnTo>
                  <a:pt x="166705" y="121919"/>
                </a:lnTo>
                <a:lnTo>
                  <a:pt x="163738" y="116839"/>
                </a:lnTo>
                <a:lnTo>
                  <a:pt x="157794" y="110489"/>
                </a:lnTo>
                <a:lnTo>
                  <a:pt x="156812" y="110489"/>
                </a:lnTo>
                <a:lnTo>
                  <a:pt x="154827" y="102869"/>
                </a:lnTo>
                <a:lnTo>
                  <a:pt x="150868" y="88899"/>
                </a:lnTo>
                <a:lnTo>
                  <a:pt x="147901" y="82549"/>
                </a:lnTo>
                <a:lnTo>
                  <a:pt x="144438" y="76199"/>
                </a:lnTo>
                <a:lnTo>
                  <a:pt x="140488" y="69849"/>
                </a:lnTo>
                <a:lnTo>
                  <a:pt x="132074" y="55879"/>
                </a:lnTo>
                <a:lnTo>
                  <a:pt x="123669" y="44449"/>
                </a:lnTo>
                <a:lnTo>
                  <a:pt x="119710" y="38099"/>
                </a:lnTo>
                <a:lnTo>
                  <a:pt x="116247" y="31749"/>
                </a:lnTo>
                <a:lnTo>
                  <a:pt x="113280" y="26669"/>
                </a:lnTo>
                <a:lnTo>
                  <a:pt x="108824" y="8889"/>
                </a:lnTo>
                <a:lnTo>
                  <a:pt x="107842" y="8889"/>
                </a:lnTo>
                <a:lnTo>
                  <a:pt x="106354" y="7619"/>
                </a:lnTo>
                <a:lnTo>
                  <a:pt x="74699" y="0"/>
                </a:lnTo>
                <a:close/>
              </a:path>
              <a:path w="864869" h="543560">
                <a:moveTo>
                  <a:pt x="635831" y="521969"/>
                </a:moveTo>
                <a:lnTo>
                  <a:pt x="306202" y="521969"/>
                </a:lnTo>
                <a:lnTo>
                  <a:pt x="309655" y="523239"/>
                </a:lnTo>
                <a:lnTo>
                  <a:pt x="342311" y="537209"/>
                </a:lnTo>
                <a:lnTo>
                  <a:pt x="345774" y="539749"/>
                </a:lnTo>
                <a:lnTo>
                  <a:pt x="347253" y="539749"/>
                </a:lnTo>
                <a:lnTo>
                  <a:pt x="383859" y="541019"/>
                </a:lnTo>
                <a:lnTo>
                  <a:pt x="420464" y="537209"/>
                </a:lnTo>
                <a:lnTo>
                  <a:pt x="426398" y="535939"/>
                </a:lnTo>
                <a:lnTo>
                  <a:pt x="438762" y="535939"/>
                </a:lnTo>
                <a:lnTo>
                  <a:pt x="438762" y="534669"/>
                </a:lnTo>
                <a:lnTo>
                  <a:pt x="439258" y="534669"/>
                </a:lnTo>
                <a:lnTo>
                  <a:pt x="444210" y="533399"/>
                </a:lnTo>
                <a:lnTo>
                  <a:pt x="459045" y="530859"/>
                </a:lnTo>
                <a:lnTo>
                  <a:pt x="459541" y="528319"/>
                </a:lnTo>
                <a:lnTo>
                  <a:pt x="628717" y="528319"/>
                </a:lnTo>
                <a:lnTo>
                  <a:pt x="635831" y="521969"/>
                </a:lnTo>
                <a:close/>
              </a:path>
              <a:path w="864869" h="543560">
                <a:moveTo>
                  <a:pt x="627725" y="528319"/>
                </a:moveTo>
                <a:lnTo>
                  <a:pt x="474882" y="528319"/>
                </a:lnTo>
                <a:lnTo>
                  <a:pt x="492683" y="530859"/>
                </a:lnTo>
                <a:lnTo>
                  <a:pt x="528297" y="532129"/>
                </a:lnTo>
                <a:lnTo>
                  <a:pt x="535223" y="533399"/>
                </a:lnTo>
                <a:lnTo>
                  <a:pt x="552042" y="533399"/>
                </a:lnTo>
                <a:lnTo>
                  <a:pt x="552042" y="534669"/>
                </a:lnTo>
                <a:lnTo>
                  <a:pt x="552539" y="535939"/>
                </a:lnTo>
                <a:lnTo>
                  <a:pt x="553035" y="535939"/>
                </a:lnTo>
                <a:lnTo>
                  <a:pt x="560457" y="539749"/>
                </a:lnTo>
                <a:lnTo>
                  <a:pt x="608435" y="541019"/>
                </a:lnTo>
                <a:lnTo>
                  <a:pt x="613872" y="541019"/>
                </a:lnTo>
                <a:lnTo>
                  <a:pt x="624262" y="530859"/>
                </a:lnTo>
                <a:lnTo>
                  <a:pt x="627725" y="528319"/>
                </a:lnTo>
                <a:close/>
              </a:path>
              <a:path w="864869" h="543560">
                <a:moveTo>
                  <a:pt x="466467" y="257809"/>
                </a:moveTo>
                <a:lnTo>
                  <a:pt x="459045" y="257809"/>
                </a:lnTo>
                <a:lnTo>
                  <a:pt x="450640" y="260349"/>
                </a:lnTo>
                <a:lnTo>
                  <a:pt x="448169" y="262889"/>
                </a:lnTo>
                <a:lnTo>
                  <a:pt x="506040" y="262889"/>
                </a:lnTo>
                <a:lnTo>
                  <a:pt x="466467" y="257809"/>
                </a:lnTo>
                <a:close/>
              </a:path>
              <a:path w="864869" h="543560">
                <a:moveTo>
                  <a:pt x="812748" y="106679"/>
                </a:moveTo>
                <a:lnTo>
                  <a:pt x="789528" y="106679"/>
                </a:lnTo>
                <a:lnTo>
                  <a:pt x="783574" y="107949"/>
                </a:lnTo>
                <a:lnTo>
                  <a:pt x="783574" y="109219"/>
                </a:lnTo>
                <a:lnTo>
                  <a:pt x="784071" y="110489"/>
                </a:lnTo>
                <a:lnTo>
                  <a:pt x="784071" y="111759"/>
                </a:lnTo>
                <a:lnTo>
                  <a:pt x="782582" y="113029"/>
                </a:lnTo>
                <a:lnTo>
                  <a:pt x="780598" y="113029"/>
                </a:lnTo>
                <a:lnTo>
                  <a:pt x="773652" y="116839"/>
                </a:lnTo>
                <a:lnTo>
                  <a:pt x="771677" y="118109"/>
                </a:lnTo>
                <a:lnTo>
                  <a:pt x="768710" y="118109"/>
                </a:lnTo>
                <a:lnTo>
                  <a:pt x="764751" y="132079"/>
                </a:lnTo>
                <a:lnTo>
                  <a:pt x="766725" y="142239"/>
                </a:lnTo>
                <a:lnTo>
                  <a:pt x="765743" y="144779"/>
                </a:lnTo>
                <a:lnTo>
                  <a:pt x="765743" y="146049"/>
                </a:lnTo>
                <a:lnTo>
                  <a:pt x="763262" y="146049"/>
                </a:lnTo>
                <a:lnTo>
                  <a:pt x="763262" y="147319"/>
                </a:lnTo>
                <a:lnTo>
                  <a:pt x="762766" y="148589"/>
                </a:lnTo>
                <a:lnTo>
                  <a:pt x="757824" y="148589"/>
                </a:lnTo>
                <a:lnTo>
                  <a:pt x="737542" y="161289"/>
                </a:lnTo>
                <a:lnTo>
                  <a:pt x="727153" y="171449"/>
                </a:lnTo>
                <a:lnTo>
                  <a:pt x="725178" y="172719"/>
                </a:lnTo>
                <a:lnTo>
                  <a:pt x="723690" y="172719"/>
                </a:lnTo>
                <a:lnTo>
                  <a:pt x="714789" y="185419"/>
                </a:lnTo>
                <a:lnTo>
                  <a:pt x="709351" y="189229"/>
                </a:lnTo>
                <a:lnTo>
                  <a:pt x="707862" y="189229"/>
                </a:lnTo>
                <a:lnTo>
                  <a:pt x="706384" y="191769"/>
                </a:lnTo>
                <a:lnTo>
                  <a:pt x="686101" y="209549"/>
                </a:lnTo>
                <a:lnTo>
                  <a:pt x="660371" y="233679"/>
                </a:lnTo>
                <a:lnTo>
                  <a:pt x="649496" y="246379"/>
                </a:lnTo>
                <a:lnTo>
                  <a:pt x="645040" y="248919"/>
                </a:lnTo>
                <a:lnTo>
                  <a:pt x="639603" y="252729"/>
                </a:lnTo>
                <a:lnTo>
                  <a:pt x="638610" y="252729"/>
                </a:lnTo>
                <a:lnTo>
                  <a:pt x="620799" y="255269"/>
                </a:lnTo>
                <a:lnTo>
                  <a:pt x="568366" y="260349"/>
                </a:lnTo>
                <a:lnTo>
                  <a:pt x="512966" y="262889"/>
                </a:lnTo>
                <a:lnTo>
                  <a:pt x="752873" y="262889"/>
                </a:lnTo>
                <a:lnTo>
                  <a:pt x="752873" y="261619"/>
                </a:lnTo>
                <a:lnTo>
                  <a:pt x="756832" y="251459"/>
                </a:lnTo>
                <a:lnTo>
                  <a:pt x="782086" y="217169"/>
                </a:lnTo>
                <a:lnTo>
                  <a:pt x="790917" y="212089"/>
                </a:lnTo>
                <a:lnTo>
                  <a:pt x="793894" y="212089"/>
                </a:lnTo>
                <a:lnTo>
                  <a:pt x="794390" y="210819"/>
                </a:lnTo>
                <a:lnTo>
                  <a:pt x="814236" y="207009"/>
                </a:lnTo>
                <a:lnTo>
                  <a:pt x="819694" y="207009"/>
                </a:lnTo>
                <a:lnTo>
                  <a:pt x="819694" y="205739"/>
                </a:lnTo>
                <a:lnTo>
                  <a:pt x="820190" y="204469"/>
                </a:lnTo>
                <a:lnTo>
                  <a:pt x="820934" y="196849"/>
                </a:lnTo>
                <a:lnTo>
                  <a:pt x="821058" y="195579"/>
                </a:lnTo>
                <a:lnTo>
                  <a:pt x="840433" y="154939"/>
                </a:lnTo>
                <a:lnTo>
                  <a:pt x="843906" y="153669"/>
                </a:lnTo>
                <a:lnTo>
                  <a:pt x="845891" y="153669"/>
                </a:lnTo>
                <a:lnTo>
                  <a:pt x="864645" y="123189"/>
                </a:lnTo>
                <a:lnTo>
                  <a:pt x="863653" y="121919"/>
                </a:lnTo>
                <a:lnTo>
                  <a:pt x="850852" y="116839"/>
                </a:lnTo>
                <a:lnTo>
                  <a:pt x="850852" y="115569"/>
                </a:lnTo>
                <a:lnTo>
                  <a:pt x="830510" y="115569"/>
                </a:lnTo>
                <a:lnTo>
                  <a:pt x="830014" y="113029"/>
                </a:lnTo>
                <a:lnTo>
                  <a:pt x="812748" y="106679"/>
                </a:lnTo>
                <a:close/>
              </a:path>
              <a:path w="864869" h="543560">
                <a:moveTo>
                  <a:pt x="840433" y="111759"/>
                </a:moveTo>
                <a:lnTo>
                  <a:pt x="837456" y="111759"/>
                </a:lnTo>
                <a:lnTo>
                  <a:pt x="835968" y="113029"/>
                </a:lnTo>
                <a:lnTo>
                  <a:pt x="835471" y="113029"/>
                </a:lnTo>
                <a:lnTo>
                  <a:pt x="834479" y="115569"/>
                </a:lnTo>
                <a:lnTo>
                  <a:pt x="850852" y="115569"/>
                </a:lnTo>
                <a:lnTo>
                  <a:pt x="840433" y="111759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074" y="5831726"/>
            <a:ext cx="162746" cy="738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84273" y="5509988"/>
            <a:ext cx="142959" cy="25070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4580" y="5480063"/>
            <a:ext cx="164720" cy="244185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837649" y="1879056"/>
            <a:ext cx="864869" cy="546100"/>
          </a:xfrm>
          <a:custGeom>
            <a:avLst/>
            <a:gdLst/>
            <a:ahLst/>
            <a:cxnLst/>
            <a:rect l="l" t="t" r="r" b="b"/>
            <a:pathLst>
              <a:path w="864870" h="546100">
                <a:moveTo>
                  <a:pt x="57384" y="0"/>
                </a:moveTo>
                <a:lnTo>
                  <a:pt x="53425" y="1270"/>
                </a:lnTo>
                <a:lnTo>
                  <a:pt x="36605" y="12700"/>
                </a:lnTo>
                <a:lnTo>
                  <a:pt x="31664" y="12700"/>
                </a:lnTo>
                <a:lnTo>
                  <a:pt x="31167" y="13970"/>
                </a:lnTo>
                <a:lnTo>
                  <a:pt x="30175" y="15240"/>
                </a:lnTo>
                <a:lnTo>
                  <a:pt x="28200" y="15240"/>
                </a:lnTo>
                <a:lnTo>
                  <a:pt x="16323" y="19050"/>
                </a:lnTo>
                <a:lnTo>
                  <a:pt x="1488" y="29210"/>
                </a:lnTo>
                <a:lnTo>
                  <a:pt x="0" y="41910"/>
                </a:lnTo>
                <a:lnTo>
                  <a:pt x="11877" y="85090"/>
                </a:lnTo>
                <a:lnTo>
                  <a:pt x="14348" y="91440"/>
                </a:lnTo>
                <a:lnTo>
                  <a:pt x="17811" y="101600"/>
                </a:lnTo>
                <a:lnTo>
                  <a:pt x="19290" y="105410"/>
                </a:lnTo>
                <a:lnTo>
                  <a:pt x="20282" y="109220"/>
                </a:lnTo>
                <a:lnTo>
                  <a:pt x="20778" y="113030"/>
                </a:lnTo>
                <a:lnTo>
                  <a:pt x="21274" y="115570"/>
                </a:lnTo>
                <a:lnTo>
                  <a:pt x="32150" y="132080"/>
                </a:lnTo>
                <a:lnTo>
                  <a:pt x="44524" y="143510"/>
                </a:lnTo>
                <a:lnTo>
                  <a:pt x="88046" y="175260"/>
                </a:lnTo>
                <a:lnTo>
                  <a:pt x="103883" y="193040"/>
                </a:lnTo>
                <a:lnTo>
                  <a:pt x="106850" y="198120"/>
                </a:lnTo>
                <a:lnTo>
                  <a:pt x="109321" y="208280"/>
                </a:lnTo>
                <a:lnTo>
                  <a:pt x="110809" y="223520"/>
                </a:lnTo>
                <a:lnTo>
                  <a:pt x="111295" y="226060"/>
                </a:lnTo>
                <a:lnTo>
                  <a:pt x="114758" y="231140"/>
                </a:lnTo>
                <a:lnTo>
                  <a:pt x="142959" y="241300"/>
                </a:lnTo>
                <a:lnTo>
                  <a:pt x="144934" y="241300"/>
                </a:lnTo>
                <a:lnTo>
                  <a:pt x="157794" y="257810"/>
                </a:lnTo>
                <a:lnTo>
                  <a:pt x="161753" y="265430"/>
                </a:lnTo>
                <a:lnTo>
                  <a:pt x="163738" y="270510"/>
                </a:lnTo>
                <a:lnTo>
                  <a:pt x="165713" y="274320"/>
                </a:lnTo>
                <a:lnTo>
                  <a:pt x="173135" y="293370"/>
                </a:lnTo>
                <a:lnTo>
                  <a:pt x="186987" y="335280"/>
                </a:lnTo>
                <a:lnTo>
                  <a:pt x="188962" y="342900"/>
                </a:lnTo>
                <a:lnTo>
                  <a:pt x="190451" y="347980"/>
                </a:lnTo>
                <a:lnTo>
                  <a:pt x="191433" y="353060"/>
                </a:lnTo>
                <a:lnTo>
                  <a:pt x="191433" y="354330"/>
                </a:lnTo>
                <a:lnTo>
                  <a:pt x="189954" y="354330"/>
                </a:lnTo>
                <a:lnTo>
                  <a:pt x="181044" y="378460"/>
                </a:lnTo>
                <a:lnTo>
                  <a:pt x="176102" y="378460"/>
                </a:lnTo>
                <a:lnTo>
                  <a:pt x="175606" y="379730"/>
                </a:lnTo>
                <a:lnTo>
                  <a:pt x="174613" y="381000"/>
                </a:lnTo>
                <a:lnTo>
                  <a:pt x="170664" y="383540"/>
                </a:lnTo>
                <a:lnTo>
                  <a:pt x="165713" y="386080"/>
                </a:lnTo>
                <a:lnTo>
                  <a:pt x="165216" y="387350"/>
                </a:lnTo>
                <a:lnTo>
                  <a:pt x="163738" y="387350"/>
                </a:lnTo>
                <a:lnTo>
                  <a:pt x="159283" y="389890"/>
                </a:lnTo>
                <a:lnTo>
                  <a:pt x="116743" y="400050"/>
                </a:lnTo>
                <a:lnTo>
                  <a:pt x="92005" y="411480"/>
                </a:lnTo>
                <a:lnTo>
                  <a:pt x="88046" y="411480"/>
                </a:lnTo>
                <a:lnTo>
                  <a:pt x="66285" y="426720"/>
                </a:lnTo>
                <a:lnTo>
                  <a:pt x="64310" y="431800"/>
                </a:lnTo>
                <a:lnTo>
                  <a:pt x="63051" y="445770"/>
                </a:lnTo>
                <a:lnTo>
                  <a:pt x="62938" y="449580"/>
                </a:lnTo>
                <a:lnTo>
                  <a:pt x="64806" y="469900"/>
                </a:lnTo>
                <a:lnTo>
                  <a:pt x="167201" y="529590"/>
                </a:lnTo>
                <a:lnTo>
                  <a:pt x="206278" y="539750"/>
                </a:lnTo>
                <a:lnTo>
                  <a:pt x="208252" y="541020"/>
                </a:lnTo>
                <a:lnTo>
                  <a:pt x="209741" y="541020"/>
                </a:lnTo>
                <a:lnTo>
                  <a:pt x="213204" y="542290"/>
                </a:lnTo>
                <a:lnTo>
                  <a:pt x="227542" y="546100"/>
                </a:lnTo>
                <a:lnTo>
                  <a:pt x="235957" y="546100"/>
                </a:lnTo>
                <a:lnTo>
                  <a:pt x="268604" y="541020"/>
                </a:lnTo>
                <a:lnTo>
                  <a:pt x="268604" y="538480"/>
                </a:lnTo>
                <a:lnTo>
                  <a:pt x="274538" y="535940"/>
                </a:lnTo>
                <a:lnTo>
                  <a:pt x="275034" y="535940"/>
                </a:lnTo>
                <a:lnTo>
                  <a:pt x="284927" y="532130"/>
                </a:lnTo>
                <a:lnTo>
                  <a:pt x="292349" y="530860"/>
                </a:lnTo>
                <a:lnTo>
                  <a:pt x="294324" y="530860"/>
                </a:lnTo>
                <a:lnTo>
                  <a:pt x="302739" y="524510"/>
                </a:lnTo>
                <a:lnTo>
                  <a:pt x="635831" y="524510"/>
                </a:lnTo>
                <a:lnTo>
                  <a:pt x="640099" y="520700"/>
                </a:lnTo>
                <a:lnTo>
                  <a:pt x="641081" y="519430"/>
                </a:lnTo>
                <a:lnTo>
                  <a:pt x="644544" y="518160"/>
                </a:lnTo>
                <a:lnTo>
                  <a:pt x="645040" y="516890"/>
                </a:lnTo>
                <a:lnTo>
                  <a:pt x="658397" y="509270"/>
                </a:lnTo>
                <a:lnTo>
                  <a:pt x="663834" y="506730"/>
                </a:lnTo>
                <a:lnTo>
                  <a:pt x="665323" y="504190"/>
                </a:lnTo>
                <a:lnTo>
                  <a:pt x="665323" y="502920"/>
                </a:lnTo>
                <a:lnTo>
                  <a:pt x="670264" y="501650"/>
                </a:lnTo>
                <a:lnTo>
                  <a:pt x="686588" y="486410"/>
                </a:lnTo>
                <a:lnTo>
                  <a:pt x="695995" y="478790"/>
                </a:lnTo>
                <a:lnTo>
                  <a:pt x="696977" y="477520"/>
                </a:lnTo>
                <a:lnTo>
                  <a:pt x="697473" y="477520"/>
                </a:lnTo>
                <a:lnTo>
                  <a:pt x="709837" y="454660"/>
                </a:lnTo>
                <a:lnTo>
                  <a:pt x="710829" y="452120"/>
                </a:lnTo>
                <a:lnTo>
                  <a:pt x="711326" y="449580"/>
                </a:lnTo>
                <a:lnTo>
                  <a:pt x="711326" y="448310"/>
                </a:lnTo>
                <a:lnTo>
                  <a:pt x="705888" y="445770"/>
                </a:lnTo>
                <a:lnTo>
                  <a:pt x="720723" y="416560"/>
                </a:lnTo>
                <a:lnTo>
                  <a:pt x="723193" y="412750"/>
                </a:lnTo>
                <a:lnTo>
                  <a:pt x="744964" y="383540"/>
                </a:lnTo>
                <a:lnTo>
                  <a:pt x="748427" y="378460"/>
                </a:lnTo>
                <a:lnTo>
                  <a:pt x="757824" y="356870"/>
                </a:lnTo>
                <a:lnTo>
                  <a:pt x="756336" y="355600"/>
                </a:lnTo>
                <a:lnTo>
                  <a:pt x="752387" y="349250"/>
                </a:lnTo>
                <a:lnTo>
                  <a:pt x="749906" y="339090"/>
                </a:lnTo>
                <a:lnTo>
                  <a:pt x="747931" y="336550"/>
                </a:lnTo>
                <a:lnTo>
                  <a:pt x="742493" y="332740"/>
                </a:lnTo>
                <a:lnTo>
                  <a:pt x="741997" y="331470"/>
                </a:lnTo>
                <a:lnTo>
                  <a:pt x="738038" y="328930"/>
                </a:lnTo>
                <a:lnTo>
                  <a:pt x="731608" y="321310"/>
                </a:lnTo>
                <a:lnTo>
                  <a:pt x="719244" y="302260"/>
                </a:lnTo>
                <a:lnTo>
                  <a:pt x="716763" y="293370"/>
                </a:lnTo>
                <a:lnTo>
                  <a:pt x="717259" y="290830"/>
                </a:lnTo>
                <a:lnTo>
                  <a:pt x="717756" y="290830"/>
                </a:lnTo>
                <a:lnTo>
                  <a:pt x="718252" y="289560"/>
                </a:lnTo>
                <a:lnTo>
                  <a:pt x="730120" y="281940"/>
                </a:lnTo>
                <a:lnTo>
                  <a:pt x="733087" y="279400"/>
                </a:lnTo>
                <a:lnTo>
                  <a:pt x="740509" y="271780"/>
                </a:lnTo>
                <a:lnTo>
                  <a:pt x="749994" y="265430"/>
                </a:lnTo>
                <a:lnTo>
                  <a:pt x="444210" y="265430"/>
                </a:lnTo>
                <a:lnTo>
                  <a:pt x="417497" y="259080"/>
                </a:lnTo>
                <a:lnTo>
                  <a:pt x="414530" y="259080"/>
                </a:lnTo>
                <a:lnTo>
                  <a:pt x="356154" y="256540"/>
                </a:lnTo>
                <a:lnTo>
                  <a:pt x="255743" y="237490"/>
                </a:lnTo>
                <a:lnTo>
                  <a:pt x="253273" y="237490"/>
                </a:lnTo>
                <a:lnTo>
                  <a:pt x="252280" y="234950"/>
                </a:lnTo>
                <a:lnTo>
                  <a:pt x="210237" y="204470"/>
                </a:lnTo>
                <a:lnTo>
                  <a:pt x="208252" y="196850"/>
                </a:lnTo>
                <a:lnTo>
                  <a:pt x="207260" y="194310"/>
                </a:lnTo>
                <a:lnTo>
                  <a:pt x="207138" y="193040"/>
                </a:lnTo>
                <a:lnTo>
                  <a:pt x="207017" y="191770"/>
                </a:lnTo>
                <a:lnTo>
                  <a:pt x="206895" y="190500"/>
                </a:lnTo>
                <a:lnTo>
                  <a:pt x="206774" y="189230"/>
                </a:lnTo>
                <a:lnTo>
                  <a:pt x="201822" y="186690"/>
                </a:lnTo>
                <a:lnTo>
                  <a:pt x="194896" y="179070"/>
                </a:lnTo>
                <a:lnTo>
                  <a:pt x="193417" y="176530"/>
                </a:lnTo>
                <a:lnTo>
                  <a:pt x="189954" y="171450"/>
                </a:lnTo>
                <a:lnTo>
                  <a:pt x="179565" y="149860"/>
                </a:lnTo>
                <a:lnTo>
                  <a:pt x="173135" y="135890"/>
                </a:lnTo>
                <a:lnTo>
                  <a:pt x="166705" y="123190"/>
                </a:lnTo>
                <a:lnTo>
                  <a:pt x="163738" y="118110"/>
                </a:lnTo>
                <a:lnTo>
                  <a:pt x="157794" y="113030"/>
                </a:lnTo>
                <a:lnTo>
                  <a:pt x="156812" y="111760"/>
                </a:lnTo>
                <a:lnTo>
                  <a:pt x="140488" y="71120"/>
                </a:lnTo>
                <a:lnTo>
                  <a:pt x="132074" y="57150"/>
                </a:lnTo>
                <a:lnTo>
                  <a:pt x="108824" y="10160"/>
                </a:lnTo>
                <a:lnTo>
                  <a:pt x="107842" y="10160"/>
                </a:lnTo>
                <a:lnTo>
                  <a:pt x="106354" y="8890"/>
                </a:lnTo>
                <a:lnTo>
                  <a:pt x="74699" y="1270"/>
                </a:lnTo>
                <a:lnTo>
                  <a:pt x="69748" y="1270"/>
                </a:lnTo>
                <a:lnTo>
                  <a:pt x="57384" y="0"/>
                </a:lnTo>
                <a:close/>
              </a:path>
              <a:path w="864870" h="546100">
                <a:moveTo>
                  <a:pt x="635831" y="524510"/>
                </a:moveTo>
                <a:lnTo>
                  <a:pt x="306202" y="524510"/>
                </a:lnTo>
                <a:lnTo>
                  <a:pt x="309655" y="525780"/>
                </a:lnTo>
                <a:lnTo>
                  <a:pt x="342311" y="539750"/>
                </a:lnTo>
                <a:lnTo>
                  <a:pt x="345774" y="542290"/>
                </a:lnTo>
                <a:lnTo>
                  <a:pt x="347253" y="542290"/>
                </a:lnTo>
                <a:lnTo>
                  <a:pt x="383859" y="543560"/>
                </a:lnTo>
                <a:lnTo>
                  <a:pt x="420464" y="539750"/>
                </a:lnTo>
                <a:lnTo>
                  <a:pt x="426398" y="538480"/>
                </a:lnTo>
                <a:lnTo>
                  <a:pt x="438762" y="538480"/>
                </a:lnTo>
                <a:lnTo>
                  <a:pt x="438762" y="537210"/>
                </a:lnTo>
                <a:lnTo>
                  <a:pt x="439258" y="537210"/>
                </a:lnTo>
                <a:lnTo>
                  <a:pt x="444210" y="535940"/>
                </a:lnTo>
                <a:lnTo>
                  <a:pt x="459045" y="533400"/>
                </a:lnTo>
                <a:lnTo>
                  <a:pt x="459541" y="530860"/>
                </a:lnTo>
                <a:lnTo>
                  <a:pt x="628717" y="530860"/>
                </a:lnTo>
                <a:lnTo>
                  <a:pt x="635831" y="524510"/>
                </a:lnTo>
                <a:close/>
              </a:path>
              <a:path w="864870" h="546100">
                <a:moveTo>
                  <a:pt x="627725" y="530860"/>
                </a:moveTo>
                <a:lnTo>
                  <a:pt x="474882" y="530860"/>
                </a:lnTo>
                <a:lnTo>
                  <a:pt x="492683" y="533400"/>
                </a:lnTo>
                <a:lnTo>
                  <a:pt x="528297" y="534670"/>
                </a:lnTo>
                <a:lnTo>
                  <a:pt x="535223" y="535940"/>
                </a:lnTo>
                <a:lnTo>
                  <a:pt x="552042" y="535940"/>
                </a:lnTo>
                <a:lnTo>
                  <a:pt x="552042" y="537210"/>
                </a:lnTo>
                <a:lnTo>
                  <a:pt x="552539" y="538480"/>
                </a:lnTo>
                <a:lnTo>
                  <a:pt x="553035" y="538480"/>
                </a:lnTo>
                <a:lnTo>
                  <a:pt x="560457" y="542290"/>
                </a:lnTo>
                <a:lnTo>
                  <a:pt x="608435" y="543560"/>
                </a:lnTo>
                <a:lnTo>
                  <a:pt x="613872" y="543560"/>
                </a:lnTo>
                <a:lnTo>
                  <a:pt x="624262" y="533400"/>
                </a:lnTo>
                <a:lnTo>
                  <a:pt x="627725" y="530860"/>
                </a:lnTo>
                <a:close/>
              </a:path>
              <a:path w="864870" h="546100">
                <a:moveTo>
                  <a:pt x="466467" y="259080"/>
                </a:moveTo>
                <a:lnTo>
                  <a:pt x="459045" y="260350"/>
                </a:lnTo>
                <a:lnTo>
                  <a:pt x="450640" y="261620"/>
                </a:lnTo>
                <a:lnTo>
                  <a:pt x="448169" y="265430"/>
                </a:lnTo>
                <a:lnTo>
                  <a:pt x="512966" y="265430"/>
                </a:lnTo>
                <a:lnTo>
                  <a:pt x="506040" y="264160"/>
                </a:lnTo>
                <a:lnTo>
                  <a:pt x="466467" y="259080"/>
                </a:lnTo>
                <a:close/>
              </a:path>
              <a:path w="864870" h="546100">
                <a:moveTo>
                  <a:pt x="812748" y="107950"/>
                </a:moveTo>
                <a:lnTo>
                  <a:pt x="789528" y="107950"/>
                </a:lnTo>
                <a:lnTo>
                  <a:pt x="783574" y="110490"/>
                </a:lnTo>
                <a:lnTo>
                  <a:pt x="784071" y="113030"/>
                </a:lnTo>
                <a:lnTo>
                  <a:pt x="782582" y="114300"/>
                </a:lnTo>
                <a:lnTo>
                  <a:pt x="780598" y="114300"/>
                </a:lnTo>
                <a:lnTo>
                  <a:pt x="773652" y="118110"/>
                </a:lnTo>
                <a:lnTo>
                  <a:pt x="771677" y="119380"/>
                </a:lnTo>
                <a:lnTo>
                  <a:pt x="768710" y="119380"/>
                </a:lnTo>
                <a:lnTo>
                  <a:pt x="764751" y="133350"/>
                </a:lnTo>
                <a:lnTo>
                  <a:pt x="766725" y="143510"/>
                </a:lnTo>
                <a:lnTo>
                  <a:pt x="765743" y="146050"/>
                </a:lnTo>
                <a:lnTo>
                  <a:pt x="765743" y="147320"/>
                </a:lnTo>
                <a:lnTo>
                  <a:pt x="763262" y="147320"/>
                </a:lnTo>
                <a:lnTo>
                  <a:pt x="763262" y="148590"/>
                </a:lnTo>
                <a:lnTo>
                  <a:pt x="762766" y="149860"/>
                </a:lnTo>
                <a:lnTo>
                  <a:pt x="757824" y="149860"/>
                </a:lnTo>
                <a:lnTo>
                  <a:pt x="737542" y="162560"/>
                </a:lnTo>
                <a:lnTo>
                  <a:pt x="727153" y="172720"/>
                </a:lnTo>
                <a:lnTo>
                  <a:pt x="725178" y="173990"/>
                </a:lnTo>
                <a:lnTo>
                  <a:pt x="723690" y="173990"/>
                </a:lnTo>
                <a:lnTo>
                  <a:pt x="714789" y="187960"/>
                </a:lnTo>
                <a:lnTo>
                  <a:pt x="709351" y="190500"/>
                </a:lnTo>
                <a:lnTo>
                  <a:pt x="707862" y="191770"/>
                </a:lnTo>
                <a:lnTo>
                  <a:pt x="706384" y="194310"/>
                </a:lnTo>
                <a:lnTo>
                  <a:pt x="686101" y="210820"/>
                </a:lnTo>
                <a:lnTo>
                  <a:pt x="660371" y="234950"/>
                </a:lnTo>
                <a:lnTo>
                  <a:pt x="649496" y="248920"/>
                </a:lnTo>
                <a:lnTo>
                  <a:pt x="645040" y="251460"/>
                </a:lnTo>
                <a:lnTo>
                  <a:pt x="639603" y="254000"/>
                </a:lnTo>
                <a:lnTo>
                  <a:pt x="638610" y="255270"/>
                </a:lnTo>
                <a:lnTo>
                  <a:pt x="620799" y="256540"/>
                </a:lnTo>
                <a:lnTo>
                  <a:pt x="568366" y="261620"/>
                </a:lnTo>
                <a:lnTo>
                  <a:pt x="512966" y="265430"/>
                </a:lnTo>
                <a:lnTo>
                  <a:pt x="749994" y="265430"/>
                </a:lnTo>
                <a:lnTo>
                  <a:pt x="751891" y="264160"/>
                </a:lnTo>
                <a:lnTo>
                  <a:pt x="752873" y="264160"/>
                </a:lnTo>
                <a:lnTo>
                  <a:pt x="752873" y="262890"/>
                </a:lnTo>
                <a:lnTo>
                  <a:pt x="773155" y="227330"/>
                </a:lnTo>
                <a:lnTo>
                  <a:pt x="790917" y="213360"/>
                </a:lnTo>
                <a:lnTo>
                  <a:pt x="794390" y="213360"/>
                </a:lnTo>
                <a:lnTo>
                  <a:pt x="814236" y="208280"/>
                </a:lnTo>
                <a:lnTo>
                  <a:pt x="819694" y="208280"/>
                </a:lnTo>
                <a:lnTo>
                  <a:pt x="819694" y="207010"/>
                </a:lnTo>
                <a:lnTo>
                  <a:pt x="820190" y="207010"/>
                </a:lnTo>
                <a:lnTo>
                  <a:pt x="821058" y="198120"/>
                </a:lnTo>
                <a:lnTo>
                  <a:pt x="821182" y="196850"/>
                </a:lnTo>
                <a:lnTo>
                  <a:pt x="825548" y="179070"/>
                </a:lnTo>
                <a:lnTo>
                  <a:pt x="833487" y="162560"/>
                </a:lnTo>
                <a:lnTo>
                  <a:pt x="840433" y="156210"/>
                </a:lnTo>
                <a:lnTo>
                  <a:pt x="843906" y="154940"/>
                </a:lnTo>
                <a:lnTo>
                  <a:pt x="845891" y="154940"/>
                </a:lnTo>
                <a:lnTo>
                  <a:pt x="864645" y="124460"/>
                </a:lnTo>
                <a:lnTo>
                  <a:pt x="863653" y="123190"/>
                </a:lnTo>
                <a:lnTo>
                  <a:pt x="850852" y="118110"/>
                </a:lnTo>
                <a:lnTo>
                  <a:pt x="850852" y="116840"/>
                </a:lnTo>
                <a:lnTo>
                  <a:pt x="830510" y="116840"/>
                </a:lnTo>
                <a:lnTo>
                  <a:pt x="830014" y="115570"/>
                </a:lnTo>
                <a:lnTo>
                  <a:pt x="812748" y="107950"/>
                </a:lnTo>
                <a:close/>
              </a:path>
              <a:path w="864870" h="546100">
                <a:moveTo>
                  <a:pt x="840433" y="113030"/>
                </a:moveTo>
                <a:lnTo>
                  <a:pt x="837456" y="113030"/>
                </a:lnTo>
                <a:lnTo>
                  <a:pt x="835968" y="114300"/>
                </a:lnTo>
                <a:lnTo>
                  <a:pt x="835471" y="114300"/>
                </a:lnTo>
                <a:lnTo>
                  <a:pt x="834479" y="116840"/>
                </a:lnTo>
                <a:lnTo>
                  <a:pt x="850852" y="116840"/>
                </a:lnTo>
                <a:lnTo>
                  <a:pt x="840433" y="11303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20000" y="2181469"/>
            <a:ext cx="162746" cy="7401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96199" y="1858877"/>
            <a:ext cx="142959" cy="25137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6505" y="1828873"/>
            <a:ext cx="164720" cy="244832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7075649" y="5227030"/>
            <a:ext cx="864869" cy="546100"/>
          </a:xfrm>
          <a:custGeom>
            <a:avLst/>
            <a:gdLst/>
            <a:ahLst/>
            <a:cxnLst/>
            <a:rect l="l" t="t" r="r" b="b"/>
            <a:pathLst>
              <a:path w="864870" h="546100">
                <a:moveTo>
                  <a:pt x="57384" y="0"/>
                </a:moveTo>
                <a:lnTo>
                  <a:pt x="53425" y="1270"/>
                </a:lnTo>
                <a:lnTo>
                  <a:pt x="36605" y="12700"/>
                </a:lnTo>
                <a:lnTo>
                  <a:pt x="31664" y="12700"/>
                </a:lnTo>
                <a:lnTo>
                  <a:pt x="31167" y="13970"/>
                </a:lnTo>
                <a:lnTo>
                  <a:pt x="30175" y="15240"/>
                </a:lnTo>
                <a:lnTo>
                  <a:pt x="28200" y="15240"/>
                </a:lnTo>
                <a:lnTo>
                  <a:pt x="16323" y="19050"/>
                </a:lnTo>
                <a:lnTo>
                  <a:pt x="1488" y="29210"/>
                </a:lnTo>
                <a:lnTo>
                  <a:pt x="0" y="41910"/>
                </a:lnTo>
                <a:lnTo>
                  <a:pt x="11877" y="85090"/>
                </a:lnTo>
                <a:lnTo>
                  <a:pt x="14348" y="91440"/>
                </a:lnTo>
                <a:lnTo>
                  <a:pt x="17811" y="101600"/>
                </a:lnTo>
                <a:lnTo>
                  <a:pt x="19290" y="105410"/>
                </a:lnTo>
                <a:lnTo>
                  <a:pt x="20282" y="109220"/>
                </a:lnTo>
                <a:lnTo>
                  <a:pt x="20778" y="113030"/>
                </a:lnTo>
                <a:lnTo>
                  <a:pt x="21274" y="115570"/>
                </a:lnTo>
                <a:lnTo>
                  <a:pt x="32150" y="132080"/>
                </a:lnTo>
                <a:lnTo>
                  <a:pt x="44524" y="143510"/>
                </a:lnTo>
                <a:lnTo>
                  <a:pt x="88046" y="175260"/>
                </a:lnTo>
                <a:lnTo>
                  <a:pt x="103883" y="193040"/>
                </a:lnTo>
                <a:lnTo>
                  <a:pt x="106850" y="198120"/>
                </a:lnTo>
                <a:lnTo>
                  <a:pt x="109321" y="208280"/>
                </a:lnTo>
                <a:lnTo>
                  <a:pt x="110809" y="223520"/>
                </a:lnTo>
                <a:lnTo>
                  <a:pt x="111295" y="226060"/>
                </a:lnTo>
                <a:lnTo>
                  <a:pt x="114758" y="231140"/>
                </a:lnTo>
                <a:lnTo>
                  <a:pt x="142959" y="241300"/>
                </a:lnTo>
                <a:lnTo>
                  <a:pt x="144934" y="241300"/>
                </a:lnTo>
                <a:lnTo>
                  <a:pt x="157794" y="257810"/>
                </a:lnTo>
                <a:lnTo>
                  <a:pt x="161753" y="265430"/>
                </a:lnTo>
                <a:lnTo>
                  <a:pt x="163738" y="270510"/>
                </a:lnTo>
                <a:lnTo>
                  <a:pt x="165713" y="274320"/>
                </a:lnTo>
                <a:lnTo>
                  <a:pt x="173135" y="293370"/>
                </a:lnTo>
                <a:lnTo>
                  <a:pt x="186987" y="335280"/>
                </a:lnTo>
                <a:lnTo>
                  <a:pt x="188962" y="342900"/>
                </a:lnTo>
                <a:lnTo>
                  <a:pt x="190451" y="347980"/>
                </a:lnTo>
                <a:lnTo>
                  <a:pt x="191433" y="353060"/>
                </a:lnTo>
                <a:lnTo>
                  <a:pt x="191433" y="354330"/>
                </a:lnTo>
                <a:lnTo>
                  <a:pt x="189954" y="354330"/>
                </a:lnTo>
                <a:lnTo>
                  <a:pt x="181044" y="378460"/>
                </a:lnTo>
                <a:lnTo>
                  <a:pt x="176102" y="378460"/>
                </a:lnTo>
                <a:lnTo>
                  <a:pt x="175606" y="379730"/>
                </a:lnTo>
                <a:lnTo>
                  <a:pt x="174613" y="381000"/>
                </a:lnTo>
                <a:lnTo>
                  <a:pt x="170664" y="383540"/>
                </a:lnTo>
                <a:lnTo>
                  <a:pt x="165713" y="386080"/>
                </a:lnTo>
                <a:lnTo>
                  <a:pt x="165216" y="387350"/>
                </a:lnTo>
                <a:lnTo>
                  <a:pt x="163738" y="387350"/>
                </a:lnTo>
                <a:lnTo>
                  <a:pt x="159283" y="389890"/>
                </a:lnTo>
                <a:lnTo>
                  <a:pt x="116743" y="400050"/>
                </a:lnTo>
                <a:lnTo>
                  <a:pt x="92005" y="411480"/>
                </a:lnTo>
                <a:lnTo>
                  <a:pt x="88046" y="411480"/>
                </a:lnTo>
                <a:lnTo>
                  <a:pt x="66285" y="426720"/>
                </a:lnTo>
                <a:lnTo>
                  <a:pt x="64310" y="431800"/>
                </a:lnTo>
                <a:lnTo>
                  <a:pt x="63051" y="445770"/>
                </a:lnTo>
                <a:lnTo>
                  <a:pt x="62938" y="449580"/>
                </a:lnTo>
                <a:lnTo>
                  <a:pt x="64806" y="469900"/>
                </a:lnTo>
                <a:lnTo>
                  <a:pt x="167201" y="529590"/>
                </a:lnTo>
                <a:lnTo>
                  <a:pt x="206278" y="539750"/>
                </a:lnTo>
                <a:lnTo>
                  <a:pt x="208252" y="541020"/>
                </a:lnTo>
                <a:lnTo>
                  <a:pt x="209741" y="541020"/>
                </a:lnTo>
                <a:lnTo>
                  <a:pt x="213204" y="542290"/>
                </a:lnTo>
                <a:lnTo>
                  <a:pt x="227542" y="546100"/>
                </a:lnTo>
                <a:lnTo>
                  <a:pt x="235957" y="546100"/>
                </a:lnTo>
                <a:lnTo>
                  <a:pt x="268604" y="541020"/>
                </a:lnTo>
                <a:lnTo>
                  <a:pt x="268604" y="538480"/>
                </a:lnTo>
                <a:lnTo>
                  <a:pt x="274538" y="535940"/>
                </a:lnTo>
                <a:lnTo>
                  <a:pt x="275034" y="535940"/>
                </a:lnTo>
                <a:lnTo>
                  <a:pt x="284927" y="532130"/>
                </a:lnTo>
                <a:lnTo>
                  <a:pt x="292349" y="530860"/>
                </a:lnTo>
                <a:lnTo>
                  <a:pt x="294324" y="530860"/>
                </a:lnTo>
                <a:lnTo>
                  <a:pt x="302739" y="524510"/>
                </a:lnTo>
                <a:lnTo>
                  <a:pt x="635831" y="524510"/>
                </a:lnTo>
                <a:lnTo>
                  <a:pt x="640099" y="520700"/>
                </a:lnTo>
                <a:lnTo>
                  <a:pt x="641081" y="519430"/>
                </a:lnTo>
                <a:lnTo>
                  <a:pt x="644544" y="518160"/>
                </a:lnTo>
                <a:lnTo>
                  <a:pt x="645040" y="516890"/>
                </a:lnTo>
                <a:lnTo>
                  <a:pt x="658397" y="509270"/>
                </a:lnTo>
                <a:lnTo>
                  <a:pt x="663834" y="506730"/>
                </a:lnTo>
                <a:lnTo>
                  <a:pt x="665323" y="504190"/>
                </a:lnTo>
                <a:lnTo>
                  <a:pt x="665323" y="502920"/>
                </a:lnTo>
                <a:lnTo>
                  <a:pt x="670264" y="501650"/>
                </a:lnTo>
                <a:lnTo>
                  <a:pt x="686588" y="486410"/>
                </a:lnTo>
                <a:lnTo>
                  <a:pt x="695995" y="478790"/>
                </a:lnTo>
                <a:lnTo>
                  <a:pt x="696977" y="477520"/>
                </a:lnTo>
                <a:lnTo>
                  <a:pt x="697473" y="477520"/>
                </a:lnTo>
                <a:lnTo>
                  <a:pt x="709837" y="454660"/>
                </a:lnTo>
                <a:lnTo>
                  <a:pt x="710829" y="452120"/>
                </a:lnTo>
                <a:lnTo>
                  <a:pt x="711326" y="449580"/>
                </a:lnTo>
                <a:lnTo>
                  <a:pt x="711326" y="448310"/>
                </a:lnTo>
                <a:lnTo>
                  <a:pt x="705888" y="445770"/>
                </a:lnTo>
                <a:lnTo>
                  <a:pt x="720723" y="416560"/>
                </a:lnTo>
                <a:lnTo>
                  <a:pt x="723193" y="412750"/>
                </a:lnTo>
                <a:lnTo>
                  <a:pt x="744964" y="383540"/>
                </a:lnTo>
                <a:lnTo>
                  <a:pt x="748427" y="378460"/>
                </a:lnTo>
                <a:lnTo>
                  <a:pt x="757824" y="356870"/>
                </a:lnTo>
                <a:lnTo>
                  <a:pt x="756336" y="355600"/>
                </a:lnTo>
                <a:lnTo>
                  <a:pt x="752387" y="349250"/>
                </a:lnTo>
                <a:lnTo>
                  <a:pt x="749906" y="339090"/>
                </a:lnTo>
                <a:lnTo>
                  <a:pt x="747931" y="336550"/>
                </a:lnTo>
                <a:lnTo>
                  <a:pt x="742493" y="332740"/>
                </a:lnTo>
                <a:lnTo>
                  <a:pt x="741997" y="331470"/>
                </a:lnTo>
                <a:lnTo>
                  <a:pt x="738038" y="328930"/>
                </a:lnTo>
                <a:lnTo>
                  <a:pt x="731608" y="321310"/>
                </a:lnTo>
                <a:lnTo>
                  <a:pt x="719244" y="302260"/>
                </a:lnTo>
                <a:lnTo>
                  <a:pt x="716763" y="293370"/>
                </a:lnTo>
                <a:lnTo>
                  <a:pt x="717259" y="290830"/>
                </a:lnTo>
                <a:lnTo>
                  <a:pt x="717756" y="290830"/>
                </a:lnTo>
                <a:lnTo>
                  <a:pt x="718252" y="289560"/>
                </a:lnTo>
                <a:lnTo>
                  <a:pt x="730120" y="281940"/>
                </a:lnTo>
                <a:lnTo>
                  <a:pt x="733087" y="279400"/>
                </a:lnTo>
                <a:lnTo>
                  <a:pt x="740509" y="271780"/>
                </a:lnTo>
                <a:lnTo>
                  <a:pt x="749994" y="265430"/>
                </a:lnTo>
                <a:lnTo>
                  <a:pt x="444210" y="265430"/>
                </a:lnTo>
                <a:lnTo>
                  <a:pt x="417497" y="259080"/>
                </a:lnTo>
                <a:lnTo>
                  <a:pt x="414530" y="259080"/>
                </a:lnTo>
                <a:lnTo>
                  <a:pt x="356154" y="256540"/>
                </a:lnTo>
                <a:lnTo>
                  <a:pt x="255743" y="237490"/>
                </a:lnTo>
                <a:lnTo>
                  <a:pt x="253273" y="237490"/>
                </a:lnTo>
                <a:lnTo>
                  <a:pt x="252280" y="234950"/>
                </a:lnTo>
                <a:lnTo>
                  <a:pt x="210237" y="204470"/>
                </a:lnTo>
                <a:lnTo>
                  <a:pt x="208252" y="196850"/>
                </a:lnTo>
                <a:lnTo>
                  <a:pt x="207260" y="194310"/>
                </a:lnTo>
                <a:lnTo>
                  <a:pt x="207138" y="193040"/>
                </a:lnTo>
                <a:lnTo>
                  <a:pt x="207017" y="191770"/>
                </a:lnTo>
                <a:lnTo>
                  <a:pt x="206895" y="190500"/>
                </a:lnTo>
                <a:lnTo>
                  <a:pt x="206774" y="189230"/>
                </a:lnTo>
                <a:lnTo>
                  <a:pt x="201822" y="186690"/>
                </a:lnTo>
                <a:lnTo>
                  <a:pt x="194896" y="179070"/>
                </a:lnTo>
                <a:lnTo>
                  <a:pt x="193417" y="176530"/>
                </a:lnTo>
                <a:lnTo>
                  <a:pt x="189954" y="171450"/>
                </a:lnTo>
                <a:lnTo>
                  <a:pt x="179565" y="149860"/>
                </a:lnTo>
                <a:lnTo>
                  <a:pt x="173135" y="135890"/>
                </a:lnTo>
                <a:lnTo>
                  <a:pt x="166705" y="123190"/>
                </a:lnTo>
                <a:lnTo>
                  <a:pt x="163738" y="118110"/>
                </a:lnTo>
                <a:lnTo>
                  <a:pt x="157794" y="113030"/>
                </a:lnTo>
                <a:lnTo>
                  <a:pt x="156812" y="111760"/>
                </a:lnTo>
                <a:lnTo>
                  <a:pt x="140488" y="71120"/>
                </a:lnTo>
                <a:lnTo>
                  <a:pt x="132074" y="57150"/>
                </a:lnTo>
                <a:lnTo>
                  <a:pt x="108824" y="10160"/>
                </a:lnTo>
                <a:lnTo>
                  <a:pt x="107842" y="10160"/>
                </a:lnTo>
                <a:lnTo>
                  <a:pt x="106354" y="8890"/>
                </a:lnTo>
                <a:lnTo>
                  <a:pt x="74699" y="1270"/>
                </a:lnTo>
                <a:lnTo>
                  <a:pt x="69748" y="1270"/>
                </a:lnTo>
                <a:lnTo>
                  <a:pt x="57384" y="0"/>
                </a:lnTo>
                <a:close/>
              </a:path>
              <a:path w="864870" h="546100">
                <a:moveTo>
                  <a:pt x="635831" y="524510"/>
                </a:moveTo>
                <a:lnTo>
                  <a:pt x="306202" y="524510"/>
                </a:lnTo>
                <a:lnTo>
                  <a:pt x="309655" y="525780"/>
                </a:lnTo>
                <a:lnTo>
                  <a:pt x="342311" y="539750"/>
                </a:lnTo>
                <a:lnTo>
                  <a:pt x="345774" y="542290"/>
                </a:lnTo>
                <a:lnTo>
                  <a:pt x="347253" y="542290"/>
                </a:lnTo>
                <a:lnTo>
                  <a:pt x="383859" y="543560"/>
                </a:lnTo>
                <a:lnTo>
                  <a:pt x="420464" y="539750"/>
                </a:lnTo>
                <a:lnTo>
                  <a:pt x="426398" y="538480"/>
                </a:lnTo>
                <a:lnTo>
                  <a:pt x="438762" y="538480"/>
                </a:lnTo>
                <a:lnTo>
                  <a:pt x="438762" y="537210"/>
                </a:lnTo>
                <a:lnTo>
                  <a:pt x="439258" y="537210"/>
                </a:lnTo>
                <a:lnTo>
                  <a:pt x="444210" y="535940"/>
                </a:lnTo>
                <a:lnTo>
                  <a:pt x="459045" y="533400"/>
                </a:lnTo>
                <a:lnTo>
                  <a:pt x="459541" y="530860"/>
                </a:lnTo>
                <a:lnTo>
                  <a:pt x="628717" y="530860"/>
                </a:lnTo>
                <a:lnTo>
                  <a:pt x="635831" y="524510"/>
                </a:lnTo>
                <a:close/>
              </a:path>
              <a:path w="864870" h="546100">
                <a:moveTo>
                  <a:pt x="627725" y="530860"/>
                </a:moveTo>
                <a:lnTo>
                  <a:pt x="474882" y="530860"/>
                </a:lnTo>
                <a:lnTo>
                  <a:pt x="492683" y="533400"/>
                </a:lnTo>
                <a:lnTo>
                  <a:pt x="528297" y="534670"/>
                </a:lnTo>
                <a:lnTo>
                  <a:pt x="535223" y="535940"/>
                </a:lnTo>
                <a:lnTo>
                  <a:pt x="552042" y="535940"/>
                </a:lnTo>
                <a:lnTo>
                  <a:pt x="552042" y="537210"/>
                </a:lnTo>
                <a:lnTo>
                  <a:pt x="552539" y="538480"/>
                </a:lnTo>
                <a:lnTo>
                  <a:pt x="553035" y="538480"/>
                </a:lnTo>
                <a:lnTo>
                  <a:pt x="560457" y="542290"/>
                </a:lnTo>
                <a:lnTo>
                  <a:pt x="608435" y="543560"/>
                </a:lnTo>
                <a:lnTo>
                  <a:pt x="613872" y="543560"/>
                </a:lnTo>
                <a:lnTo>
                  <a:pt x="624262" y="533400"/>
                </a:lnTo>
                <a:lnTo>
                  <a:pt x="627725" y="530860"/>
                </a:lnTo>
                <a:close/>
              </a:path>
              <a:path w="864870" h="546100">
                <a:moveTo>
                  <a:pt x="466467" y="259080"/>
                </a:moveTo>
                <a:lnTo>
                  <a:pt x="459045" y="260350"/>
                </a:lnTo>
                <a:lnTo>
                  <a:pt x="450640" y="261620"/>
                </a:lnTo>
                <a:lnTo>
                  <a:pt x="448169" y="265430"/>
                </a:lnTo>
                <a:lnTo>
                  <a:pt x="512966" y="265430"/>
                </a:lnTo>
                <a:lnTo>
                  <a:pt x="506040" y="264160"/>
                </a:lnTo>
                <a:lnTo>
                  <a:pt x="466467" y="259080"/>
                </a:lnTo>
                <a:close/>
              </a:path>
              <a:path w="864870" h="546100">
                <a:moveTo>
                  <a:pt x="812748" y="107950"/>
                </a:moveTo>
                <a:lnTo>
                  <a:pt x="789528" y="107950"/>
                </a:lnTo>
                <a:lnTo>
                  <a:pt x="783574" y="110490"/>
                </a:lnTo>
                <a:lnTo>
                  <a:pt x="784071" y="113030"/>
                </a:lnTo>
                <a:lnTo>
                  <a:pt x="782582" y="114300"/>
                </a:lnTo>
                <a:lnTo>
                  <a:pt x="780598" y="114300"/>
                </a:lnTo>
                <a:lnTo>
                  <a:pt x="773652" y="118110"/>
                </a:lnTo>
                <a:lnTo>
                  <a:pt x="771677" y="119380"/>
                </a:lnTo>
                <a:lnTo>
                  <a:pt x="768710" y="119380"/>
                </a:lnTo>
                <a:lnTo>
                  <a:pt x="764751" y="133350"/>
                </a:lnTo>
                <a:lnTo>
                  <a:pt x="766725" y="143510"/>
                </a:lnTo>
                <a:lnTo>
                  <a:pt x="765743" y="146050"/>
                </a:lnTo>
                <a:lnTo>
                  <a:pt x="765743" y="147320"/>
                </a:lnTo>
                <a:lnTo>
                  <a:pt x="763262" y="147320"/>
                </a:lnTo>
                <a:lnTo>
                  <a:pt x="763262" y="148590"/>
                </a:lnTo>
                <a:lnTo>
                  <a:pt x="762766" y="149860"/>
                </a:lnTo>
                <a:lnTo>
                  <a:pt x="757824" y="149860"/>
                </a:lnTo>
                <a:lnTo>
                  <a:pt x="737542" y="162560"/>
                </a:lnTo>
                <a:lnTo>
                  <a:pt x="727153" y="172720"/>
                </a:lnTo>
                <a:lnTo>
                  <a:pt x="725178" y="173990"/>
                </a:lnTo>
                <a:lnTo>
                  <a:pt x="723690" y="173990"/>
                </a:lnTo>
                <a:lnTo>
                  <a:pt x="714789" y="187960"/>
                </a:lnTo>
                <a:lnTo>
                  <a:pt x="709351" y="190500"/>
                </a:lnTo>
                <a:lnTo>
                  <a:pt x="707862" y="191770"/>
                </a:lnTo>
                <a:lnTo>
                  <a:pt x="706384" y="194310"/>
                </a:lnTo>
                <a:lnTo>
                  <a:pt x="686101" y="210820"/>
                </a:lnTo>
                <a:lnTo>
                  <a:pt x="660371" y="234950"/>
                </a:lnTo>
                <a:lnTo>
                  <a:pt x="649496" y="248920"/>
                </a:lnTo>
                <a:lnTo>
                  <a:pt x="645040" y="251460"/>
                </a:lnTo>
                <a:lnTo>
                  <a:pt x="639603" y="254000"/>
                </a:lnTo>
                <a:lnTo>
                  <a:pt x="638610" y="255270"/>
                </a:lnTo>
                <a:lnTo>
                  <a:pt x="620799" y="256540"/>
                </a:lnTo>
                <a:lnTo>
                  <a:pt x="568366" y="261620"/>
                </a:lnTo>
                <a:lnTo>
                  <a:pt x="512966" y="265430"/>
                </a:lnTo>
                <a:lnTo>
                  <a:pt x="749994" y="265430"/>
                </a:lnTo>
                <a:lnTo>
                  <a:pt x="751891" y="264160"/>
                </a:lnTo>
                <a:lnTo>
                  <a:pt x="752873" y="264160"/>
                </a:lnTo>
                <a:lnTo>
                  <a:pt x="752873" y="262890"/>
                </a:lnTo>
                <a:lnTo>
                  <a:pt x="773155" y="227330"/>
                </a:lnTo>
                <a:lnTo>
                  <a:pt x="790917" y="213360"/>
                </a:lnTo>
                <a:lnTo>
                  <a:pt x="794390" y="213360"/>
                </a:lnTo>
                <a:lnTo>
                  <a:pt x="814236" y="208280"/>
                </a:lnTo>
                <a:lnTo>
                  <a:pt x="819694" y="208280"/>
                </a:lnTo>
                <a:lnTo>
                  <a:pt x="819694" y="207010"/>
                </a:lnTo>
                <a:lnTo>
                  <a:pt x="820190" y="207010"/>
                </a:lnTo>
                <a:lnTo>
                  <a:pt x="821058" y="198120"/>
                </a:lnTo>
                <a:lnTo>
                  <a:pt x="821182" y="196850"/>
                </a:lnTo>
                <a:lnTo>
                  <a:pt x="825548" y="179070"/>
                </a:lnTo>
                <a:lnTo>
                  <a:pt x="833487" y="162560"/>
                </a:lnTo>
                <a:lnTo>
                  <a:pt x="840433" y="156210"/>
                </a:lnTo>
                <a:lnTo>
                  <a:pt x="843906" y="154940"/>
                </a:lnTo>
                <a:lnTo>
                  <a:pt x="845891" y="154940"/>
                </a:lnTo>
                <a:lnTo>
                  <a:pt x="864645" y="124460"/>
                </a:lnTo>
                <a:lnTo>
                  <a:pt x="863653" y="123190"/>
                </a:lnTo>
                <a:lnTo>
                  <a:pt x="850852" y="118110"/>
                </a:lnTo>
                <a:lnTo>
                  <a:pt x="850852" y="116840"/>
                </a:lnTo>
                <a:lnTo>
                  <a:pt x="830510" y="116840"/>
                </a:lnTo>
                <a:lnTo>
                  <a:pt x="830014" y="115570"/>
                </a:lnTo>
                <a:lnTo>
                  <a:pt x="812748" y="107950"/>
                </a:lnTo>
                <a:close/>
              </a:path>
              <a:path w="864870" h="546100">
                <a:moveTo>
                  <a:pt x="840433" y="113030"/>
                </a:moveTo>
                <a:lnTo>
                  <a:pt x="837456" y="113030"/>
                </a:lnTo>
                <a:lnTo>
                  <a:pt x="835968" y="114300"/>
                </a:lnTo>
                <a:lnTo>
                  <a:pt x="835471" y="114300"/>
                </a:lnTo>
                <a:lnTo>
                  <a:pt x="834479" y="116840"/>
                </a:lnTo>
                <a:lnTo>
                  <a:pt x="850852" y="116840"/>
                </a:lnTo>
                <a:lnTo>
                  <a:pt x="840433" y="11303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58000" y="5529443"/>
            <a:ext cx="162746" cy="7401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34199" y="5206851"/>
            <a:ext cx="142959" cy="25137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74505" y="5176847"/>
            <a:ext cx="164720" cy="24483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71856" y="6402425"/>
            <a:ext cx="7950200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MK</a:t>
            </a:r>
            <a:r>
              <a:rPr sz="1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Hayden.</a:t>
            </a:r>
            <a:r>
              <a:rPr sz="1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Risk</a:t>
            </a: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Hand</a:t>
            </a:r>
            <a:r>
              <a:rPr sz="1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Glove</a:t>
            </a: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Contamination by</a:t>
            </a:r>
            <a:r>
              <a:rPr sz="1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Healthcare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Workers</a:t>
            </a: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Contact</a:t>
            </a: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VRE</a:t>
            </a: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(+)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1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1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Patient’s</a:t>
            </a:r>
            <a:r>
              <a:rPr sz="10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Environment.</a:t>
            </a:r>
            <a:r>
              <a:rPr sz="10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41</a:t>
            </a:r>
            <a:r>
              <a:rPr sz="975" spc="-30" baseline="25641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975" spc="750" baseline="2564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Annual</a:t>
            </a:r>
            <a:r>
              <a:rPr sz="1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ICAAC,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Chicago</a:t>
            </a:r>
            <a:r>
              <a:rPr sz="1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2001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08608" y="45846"/>
            <a:ext cx="6602095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7335" marR="5080" indent="-1386840">
              <a:lnSpc>
                <a:spcPct val="100000"/>
              </a:lnSpc>
              <a:spcBef>
                <a:spcPts val="100"/>
              </a:spcBef>
            </a:pPr>
            <a:r>
              <a:rPr sz="3600" b="0" i="1" dirty="0">
                <a:latin typeface="Times New Roman"/>
                <a:cs typeface="Times New Roman"/>
              </a:rPr>
              <a:t>Where</a:t>
            </a:r>
            <a:r>
              <a:rPr sz="3600" b="0" i="1" spc="-85" dirty="0">
                <a:latin typeface="Times New Roman"/>
                <a:cs typeface="Times New Roman"/>
              </a:rPr>
              <a:t> </a:t>
            </a:r>
            <a:r>
              <a:rPr sz="3600" b="0" i="1" dirty="0">
                <a:latin typeface="Times New Roman"/>
                <a:cs typeface="Times New Roman"/>
              </a:rPr>
              <a:t>can</a:t>
            </a:r>
            <a:r>
              <a:rPr sz="3600" b="0" i="1" spc="-55" dirty="0">
                <a:latin typeface="Times New Roman"/>
                <a:cs typeface="Times New Roman"/>
              </a:rPr>
              <a:t> </a:t>
            </a:r>
            <a:r>
              <a:rPr sz="3600" b="0" i="1" dirty="0">
                <a:latin typeface="Times New Roman"/>
                <a:cs typeface="Times New Roman"/>
              </a:rPr>
              <a:t>bacteria</a:t>
            </a:r>
            <a:r>
              <a:rPr sz="3600" b="0" i="1" spc="-60" dirty="0">
                <a:latin typeface="Times New Roman"/>
                <a:cs typeface="Times New Roman"/>
              </a:rPr>
              <a:t> </a:t>
            </a:r>
            <a:r>
              <a:rPr sz="3600" b="0" i="1" dirty="0">
                <a:latin typeface="Times New Roman"/>
                <a:cs typeface="Times New Roman"/>
              </a:rPr>
              <a:t>be</a:t>
            </a:r>
            <a:r>
              <a:rPr sz="3600" b="0" i="1" spc="-70" dirty="0">
                <a:latin typeface="Times New Roman"/>
                <a:cs typeface="Times New Roman"/>
              </a:rPr>
              <a:t> </a:t>
            </a:r>
            <a:r>
              <a:rPr sz="3600" b="0" i="1" dirty="0">
                <a:latin typeface="Times New Roman"/>
                <a:cs typeface="Times New Roman"/>
              </a:rPr>
              <a:t>found</a:t>
            </a:r>
            <a:r>
              <a:rPr sz="3600" b="0" i="1" spc="-65" dirty="0">
                <a:latin typeface="Times New Roman"/>
                <a:cs typeface="Times New Roman"/>
              </a:rPr>
              <a:t> </a:t>
            </a:r>
            <a:r>
              <a:rPr sz="3600" b="0" i="1" dirty="0">
                <a:latin typeface="Times New Roman"/>
                <a:cs typeface="Times New Roman"/>
              </a:rPr>
              <a:t>in</a:t>
            </a:r>
            <a:r>
              <a:rPr sz="3600" b="0" i="1" spc="-60" dirty="0">
                <a:latin typeface="Times New Roman"/>
                <a:cs typeface="Times New Roman"/>
              </a:rPr>
              <a:t> </a:t>
            </a:r>
            <a:r>
              <a:rPr sz="3600" b="0" i="1" spc="-25" dirty="0">
                <a:latin typeface="Times New Roman"/>
                <a:cs typeface="Times New Roman"/>
              </a:rPr>
              <a:t>the </a:t>
            </a:r>
            <a:r>
              <a:rPr sz="3600" b="0" i="1" dirty="0">
                <a:latin typeface="Times New Roman"/>
                <a:cs typeface="Times New Roman"/>
              </a:rPr>
              <a:t>health</a:t>
            </a:r>
            <a:r>
              <a:rPr sz="3600" b="0" i="1" spc="-135" dirty="0">
                <a:latin typeface="Times New Roman"/>
                <a:cs typeface="Times New Roman"/>
              </a:rPr>
              <a:t> </a:t>
            </a:r>
            <a:r>
              <a:rPr sz="3600" b="0" i="1" dirty="0">
                <a:latin typeface="Times New Roman"/>
                <a:cs typeface="Times New Roman"/>
              </a:rPr>
              <a:t>care</a:t>
            </a:r>
            <a:r>
              <a:rPr sz="3600" b="0" i="1" spc="-135" dirty="0">
                <a:latin typeface="Times New Roman"/>
                <a:cs typeface="Times New Roman"/>
              </a:rPr>
              <a:t> </a:t>
            </a:r>
            <a:r>
              <a:rPr sz="3600" b="0" i="1" spc="-10" dirty="0">
                <a:latin typeface="Times New Roman"/>
                <a:cs typeface="Times New Roman"/>
              </a:rPr>
              <a:t>facility?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ts val="2485"/>
              </a:lnSpc>
            </a:pPr>
            <a:r>
              <a:rPr sz="2400" b="0" spc="790" dirty="0">
                <a:solidFill>
                  <a:srgbClr val="66FF33"/>
                </a:solidFill>
                <a:latin typeface="Arial MT"/>
                <a:cs typeface="Arial MT"/>
              </a:rPr>
              <a:t>🙨</a:t>
            </a:r>
            <a:r>
              <a:rPr sz="2400" b="0" spc="-155" dirty="0">
                <a:solidFill>
                  <a:srgbClr val="66FF33"/>
                </a:solidFill>
                <a:latin typeface="Arial MT"/>
                <a:cs typeface="Arial MT"/>
              </a:rPr>
              <a:t> 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VRE</a:t>
            </a:r>
            <a:r>
              <a:rPr sz="24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found</a:t>
            </a:r>
            <a:r>
              <a:rPr sz="24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400" b="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sz="2400" b="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locations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6316" y="82296"/>
            <a:ext cx="5681980" cy="1286510"/>
            <a:chOff x="1766316" y="82296"/>
            <a:chExt cx="5681980" cy="12865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2996" y="82296"/>
              <a:ext cx="5468111" cy="7985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6316" y="569976"/>
              <a:ext cx="5681472" cy="79857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67560" y="189687"/>
            <a:ext cx="5042535" cy="112268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5080" indent="106680">
              <a:lnSpc>
                <a:spcPct val="80000"/>
              </a:lnSpc>
              <a:spcBef>
                <a:spcPts val="1055"/>
              </a:spcBef>
            </a:pPr>
            <a:r>
              <a:rPr sz="4000" dirty="0"/>
              <a:t>Colonized</a:t>
            </a:r>
            <a:r>
              <a:rPr sz="4000" spc="-95" dirty="0"/>
              <a:t> </a:t>
            </a:r>
            <a:r>
              <a:rPr sz="4000" spc="-90" dirty="0"/>
              <a:t>or</a:t>
            </a:r>
            <a:r>
              <a:rPr sz="4000" spc="-95" dirty="0"/>
              <a:t> </a:t>
            </a:r>
            <a:r>
              <a:rPr sz="4000" spc="-10" dirty="0"/>
              <a:t>Infected: </a:t>
            </a:r>
            <a:r>
              <a:rPr sz="4000" spc="-145" dirty="0"/>
              <a:t>What</a:t>
            </a:r>
            <a:r>
              <a:rPr sz="4000" spc="-50" dirty="0"/>
              <a:t> </a:t>
            </a:r>
            <a:r>
              <a:rPr sz="4000" spc="50" dirty="0"/>
              <a:t>is</a:t>
            </a:r>
            <a:r>
              <a:rPr sz="4000" spc="-45" dirty="0"/>
              <a:t> </a:t>
            </a:r>
            <a:r>
              <a:rPr sz="4000" dirty="0"/>
              <a:t>the</a:t>
            </a:r>
            <a:r>
              <a:rPr sz="4000" spc="-45" dirty="0"/>
              <a:t> </a:t>
            </a:r>
            <a:r>
              <a:rPr sz="4000" spc="-30" dirty="0"/>
              <a:t>Difference?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237743" y="1376172"/>
            <a:ext cx="8775700" cy="4040504"/>
            <a:chOff x="237743" y="1376172"/>
            <a:chExt cx="8775700" cy="4040504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743" y="1392936"/>
              <a:ext cx="864108" cy="6339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168" y="1376172"/>
              <a:ext cx="7946135" cy="6507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2355" y="1790700"/>
              <a:ext cx="8450580" cy="6507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2355" y="2205227"/>
              <a:ext cx="1109471" cy="6507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2332" y="2205227"/>
              <a:ext cx="2202180" cy="6507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73124" y="2727960"/>
              <a:ext cx="1741932" cy="990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743" y="2880360"/>
              <a:ext cx="864108" cy="6339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2168" y="2863596"/>
              <a:ext cx="7190232" cy="6507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2355" y="3278123"/>
              <a:ext cx="5230368" cy="6507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743" y="3953255"/>
              <a:ext cx="864108" cy="6339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2168" y="3936492"/>
              <a:ext cx="8394192" cy="6507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2355" y="4351020"/>
              <a:ext cx="7594092" cy="6507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2355" y="4765548"/>
              <a:ext cx="3500628" cy="65074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59740" y="1461262"/>
            <a:ext cx="8174355" cy="497713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marR="5080" indent="-342900">
              <a:lnSpc>
                <a:spcPct val="85000"/>
              </a:lnSpc>
              <a:spcBef>
                <a:spcPts val="680"/>
              </a:spcBef>
            </a:pPr>
            <a:r>
              <a:rPr sz="3200" spc="-25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People</a:t>
            </a:r>
            <a:r>
              <a:rPr sz="32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3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carry</a:t>
            </a:r>
            <a:r>
              <a:rPr sz="32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bacteria</a:t>
            </a:r>
            <a:r>
              <a:rPr sz="32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without</a:t>
            </a:r>
            <a:r>
              <a:rPr sz="32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evidence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infection</a:t>
            </a:r>
            <a:r>
              <a:rPr sz="32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(fever,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increased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white</a:t>
            </a:r>
            <a:r>
              <a:rPr sz="3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blood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10" dirty="0">
                <a:solidFill>
                  <a:srgbClr val="FFFFFF"/>
                </a:solidFill>
                <a:latin typeface="Times New Roman"/>
                <a:cs typeface="Times New Roman"/>
              </a:rPr>
              <a:t>cell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count) 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32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colonized</a:t>
            </a:r>
            <a:endParaRPr sz="3200">
              <a:latin typeface="Times New Roman"/>
              <a:cs typeface="Times New Roman"/>
            </a:endParaRPr>
          </a:p>
          <a:p>
            <a:pPr marL="355600" marR="1242695" indent="-342900">
              <a:lnSpc>
                <a:spcPts val="3260"/>
              </a:lnSpc>
              <a:spcBef>
                <a:spcPts val="1935"/>
              </a:spcBef>
            </a:pPr>
            <a:r>
              <a:rPr sz="320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infection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develops,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25" dirty="0">
                <a:solidFill>
                  <a:srgbClr val="FFFFFF"/>
                </a:solidFill>
                <a:latin typeface="Times New Roman"/>
                <a:cs typeface="Times New Roman"/>
              </a:rPr>
              <a:t>usually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bacteria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colonize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endParaRPr sz="3200">
              <a:latin typeface="Times New Roman"/>
              <a:cs typeface="Times New Roman"/>
            </a:endParaRPr>
          </a:p>
          <a:p>
            <a:pPr marL="355600" marR="38735" indent="-342900">
              <a:lnSpc>
                <a:spcPts val="3260"/>
              </a:lnSpc>
              <a:spcBef>
                <a:spcPts val="1930"/>
              </a:spcBef>
            </a:pPr>
            <a:r>
              <a:rPr sz="3200" spc="-8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Bacteria</a:t>
            </a:r>
            <a:r>
              <a:rPr sz="3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colonize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3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2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transmitted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32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another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hands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healthcare</a:t>
            </a:r>
            <a:r>
              <a:rPr sz="32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workers</a:t>
            </a:r>
            <a:endParaRPr sz="3200">
              <a:latin typeface="Times New Roman"/>
              <a:cs typeface="Times New Roman"/>
            </a:endParaRPr>
          </a:p>
          <a:p>
            <a:pPr marL="1898650" marR="129539" indent="-1624965">
              <a:lnSpc>
                <a:spcPts val="3260"/>
              </a:lnSpc>
              <a:spcBef>
                <a:spcPts val="1935"/>
              </a:spcBef>
            </a:pPr>
            <a:r>
              <a:rPr sz="3200" b="1" dirty="0">
                <a:solidFill>
                  <a:srgbClr val="FF7B80"/>
                </a:solidFill>
                <a:latin typeface="Times New Roman"/>
                <a:cs typeface="Times New Roman"/>
              </a:rPr>
              <a:t>~</a:t>
            </a:r>
            <a:r>
              <a:rPr sz="3200" b="1" spc="-20" dirty="0">
                <a:solidFill>
                  <a:srgbClr val="FF7B8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7B80"/>
                </a:solidFill>
                <a:latin typeface="Arial"/>
                <a:cs typeface="Arial"/>
              </a:rPr>
              <a:t>Bacteria</a:t>
            </a:r>
            <a:r>
              <a:rPr sz="3200" b="1" spc="-15" dirty="0">
                <a:solidFill>
                  <a:srgbClr val="FF7B8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7B80"/>
                </a:solidFill>
                <a:latin typeface="Arial"/>
                <a:cs typeface="Arial"/>
              </a:rPr>
              <a:t>can be</a:t>
            </a:r>
            <a:r>
              <a:rPr sz="3200" b="1" spc="-25" dirty="0">
                <a:solidFill>
                  <a:srgbClr val="FF7B8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7B80"/>
                </a:solidFill>
                <a:latin typeface="Arial"/>
                <a:cs typeface="Arial"/>
              </a:rPr>
              <a:t>transmitted</a:t>
            </a:r>
            <a:r>
              <a:rPr sz="3200" b="1" spc="-25" dirty="0">
                <a:solidFill>
                  <a:srgbClr val="FF7B8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7B80"/>
                </a:solidFill>
                <a:latin typeface="Arial"/>
                <a:cs typeface="Arial"/>
              </a:rPr>
              <a:t>even</a:t>
            </a:r>
            <a:r>
              <a:rPr sz="3200" b="1" spc="-25" dirty="0">
                <a:solidFill>
                  <a:srgbClr val="FF7B8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7B80"/>
                </a:solidFill>
                <a:latin typeface="Arial"/>
                <a:cs typeface="Arial"/>
              </a:rPr>
              <a:t>if </a:t>
            </a:r>
            <a:r>
              <a:rPr sz="3200" b="1" spc="-25" dirty="0">
                <a:solidFill>
                  <a:srgbClr val="FF7B80"/>
                </a:solidFill>
                <a:latin typeface="Arial"/>
                <a:cs typeface="Arial"/>
              </a:rPr>
              <a:t>the </a:t>
            </a:r>
            <a:r>
              <a:rPr sz="3200" b="1" dirty="0">
                <a:solidFill>
                  <a:srgbClr val="FF7B80"/>
                </a:solidFill>
                <a:latin typeface="Arial"/>
                <a:cs typeface="Arial"/>
              </a:rPr>
              <a:t>patient</a:t>
            </a:r>
            <a:r>
              <a:rPr sz="3200" b="1" spc="-40" dirty="0">
                <a:solidFill>
                  <a:srgbClr val="FF7B8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7B80"/>
                </a:solidFill>
                <a:latin typeface="Arial"/>
                <a:cs typeface="Arial"/>
              </a:rPr>
              <a:t>is not</a:t>
            </a:r>
            <a:r>
              <a:rPr sz="3200" b="1" spc="-30" dirty="0">
                <a:solidFill>
                  <a:srgbClr val="FF7B8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7B80"/>
                </a:solidFill>
                <a:latin typeface="Arial"/>
                <a:cs typeface="Arial"/>
              </a:rPr>
              <a:t>infected</a:t>
            </a:r>
            <a:r>
              <a:rPr sz="3200" b="1" spc="-150" dirty="0">
                <a:solidFill>
                  <a:srgbClr val="FF7B80"/>
                </a:solidFill>
                <a:latin typeface="Arial"/>
                <a:cs typeface="Arial"/>
              </a:rPr>
              <a:t> </a:t>
            </a:r>
            <a:r>
              <a:rPr sz="3200" b="1" spc="-50" dirty="0">
                <a:solidFill>
                  <a:srgbClr val="FF7B80"/>
                </a:solidFill>
                <a:latin typeface="Times New Roman"/>
                <a:cs typeface="Times New Roman"/>
              </a:rPr>
              <a:t>~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72" y="379475"/>
            <a:ext cx="8485632" cy="8199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9325" y="487502"/>
            <a:ext cx="78466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00" dirty="0"/>
              <a:t>How</a:t>
            </a:r>
            <a:r>
              <a:rPr sz="4000" spc="-130" dirty="0"/>
              <a:t> </a:t>
            </a:r>
            <a:r>
              <a:rPr sz="4000" dirty="0"/>
              <a:t>to</a:t>
            </a:r>
            <a:r>
              <a:rPr sz="4000" spc="-105" dirty="0"/>
              <a:t> </a:t>
            </a:r>
            <a:r>
              <a:rPr sz="4000" spc="-10" dirty="0"/>
              <a:t>maintain</a:t>
            </a:r>
            <a:r>
              <a:rPr sz="4000" spc="-130" dirty="0"/>
              <a:t> </a:t>
            </a:r>
            <a:r>
              <a:rPr sz="4000" spc="-35" dirty="0"/>
              <a:t>healthy</a:t>
            </a:r>
            <a:r>
              <a:rPr sz="4000" spc="-120" dirty="0"/>
              <a:t> </a:t>
            </a:r>
            <a:r>
              <a:rPr sz="4000" dirty="0"/>
              <a:t>hand</a:t>
            </a:r>
            <a:r>
              <a:rPr sz="4000" spc="-110" dirty="0"/>
              <a:t> </a:t>
            </a:r>
            <a:r>
              <a:rPr sz="4000" spc="-10" dirty="0"/>
              <a:t>skin?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1363980" y="1286255"/>
            <a:ext cx="6118860" cy="1831975"/>
            <a:chOff x="1363980" y="1286255"/>
            <a:chExt cx="6118860" cy="18319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8176" y="1303019"/>
              <a:ext cx="864108" cy="6446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3288" y="1286255"/>
              <a:ext cx="5559552" cy="6614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" y="1888236"/>
              <a:ext cx="864107" cy="6446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9092" y="1871472"/>
              <a:ext cx="5544311" cy="6614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0531" y="2456688"/>
              <a:ext cx="5233416" cy="66141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585086" y="1274415"/>
            <a:ext cx="5567045" cy="178181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865"/>
              </a:spcBef>
              <a:tabLst>
                <a:tab pos="589915" algn="l"/>
              </a:tabLst>
            </a:pPr>
            <a:r>
              <a:rPr sz="3200" spc="-5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Apply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hospital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32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lotion</a:t>
            </a:r>
            <a:endParaRPr sz="3200">
              <a:latin typeface="Times New Roman"/>
              <a:cs typeface="Times New Roman"/>
            </a:endParaRPr>
          </a:p>
          <a:p>
            <a:pPr marL="637540" marR="5080" indent="-625475">
              <a:lnSpc>
                <a:spcPct val="120000"/>
              </a:lnSpc>
              <a:spcBef>
                <a:spcPts val="5"/>
              </a:spcBef>
              <a:tabLst>
                <a:tab pos="546100" algn="l"/>
              </a:tabLst>
            </a:pPr>
            <a:r>
              <a:rPr sz="3200" spc="-5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200" spc="95" dirty="0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bring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lotion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home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32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source</a:t>
            </a:r>
            <a:r>
              <a:rPr sz="32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outbreak)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3651" y="3338576"/>
            <a:ext cx="3732149" cy="25764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8200" y="3338576"/>
            <a:ext cx="3505200" cy="25764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3608" y="73152"/>
            <a:ext cx="7975600" cy="1289685"/>
            <a:chOff x="673608" y="73152"/>
            <a:chExt cx="7975600" cy="12896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608" y="73152"/>
              <a:ext cx="7975092" cy="7406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4219" y="621792"/>
              <a:ext cx="2638044" cy="74066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935" marR="5080" indent="-2611755">
              <a:lnSpc>
                <a:spcPct val="100000"/>
              </a:lnSpc>
              <a:spcBef>
                <a:spcPts val="100"/>
              </a:spcBef>
            </a:pPr>
            <a:r>
              <a:rPr sz="3600" spc="-140" dirty="0"/>
              <a:t>What</a:t>
            </a:r>
            <a:r>
              <a:rPr sz="3600" spc="-85" dirty="0"/>
              <a:t> </a:t>
            </a:r>
            <a:r>
              <a:rPr sz="3600" dirty="0"/>
              <a:t>about</a:t>
            </a:r>
            <a:r>
              <a:rPr sz="3600" spc="-200" dirty="0"/>
              <a:t> </a:t>
            </a:r>
            <a:r>
              <a:rPr sz="3600" spc="-20" dirty="0"/>
              <a:t>fingernails,</a:t>
            </a:r>
            <a:r>
              <a:rPr sz="3600" spc="-135" dirty="0"/>
              <a:t> </a:t>
            </a:r>
            <a:r>
              <a:rPr sz="3600" spc="-55" dirty="0"/>
              <a:t>artificial</a:t>
            </a:r>
            <a:r>
              <a:rPr sz="3600" spc="-135" dirty="0"/>
              <a:t> </a:t>
            </a:r>
            <a:r>
              <a:rPr sz="3600" spc="-10" dirty="0"/>
              <a:t>nails </a:t>
            </a:r>
            <a:r>
              <a:rPr sz="3600" dirty="0"/>
              <a:t>&amp;</a:t>
            </a:r>
            <a:r>
              <a:rPr sz="3600" spc="-125" dirty="0"/>
              <a:t> </a:t>
            </a:r>
            <a:r>
              <a:rPr sz="3600" spc="-10" dirty="0"/>
              <a:t>jewelry?</a:t>
            </a:r>
            <a:endParaRPr sz="3600"/>
          </a:p>
        </p:txBody>
      </p:sp>
      <p:grpSp>
        <p:nvGrpSpPr>
          <p:cNvPr id="6" name="object 6"/>
          <p:cNvGrpSpPr/>
          <p:nvPr/>
        </p:nvGrpSpPr>
        <p:grpSpPr>
          <a:xfrm>
            <a:off x="365759" y="1316736"/>
            <a:ext cx="4392295" cy="4634865"/>
            <a:chOff x="365759" y="1316736"/>
            <a:chExt cx="4392295" cy="463486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59" y="1330452"/>
              <a:ext cx="679704" cy="5059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419" y="1316736"/>
              <a:ext cx="3896867" cy="5196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419" y="1697736"/>
              <a:ext cx="4064508" cy="5196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3419" y="2078736"/>
              <a:ext cx="1766316" cy="5196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59" y="2549652"/>
              <a:ext cx="679704" cy="5059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419" y="2535936"/>
              <a:ext cx="3482340" cy="5196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419" y="2916936"/>
              <a:ext cx="3619500" cy="5196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59" y="3387852"/>
              <a:ext cx="679704" cy="5059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419" y="3374136"/>
              <a:ext cx="3521964" cy="5196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419" y="3755136"/>
              <a:ext cx="2859024" cy="51968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59" y="4226052"/>
              <a:ext cx="679704" cy="5059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3419" y="4212336"/>
              <a:ext cx="3459479" cy="51968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3419" y="4593336"/>
              <a:ext cx="2613660" cy="51968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59" y="5064251"/>
              <a:ext cx="679704" cy="5059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3419" y="5050536"/>
              <a:ext cx="3861816" cy="51968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3419" y="5431536"/>
              <a:ext cx="1979676" cy="51968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35940" y="1380490"/>
            <a:ext cx="3924300" cy="4521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5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5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60" dirty="0">
                <a:solidFill>
                  <a:srgbClr val="FFFFFF"/>
                </a:solidFill>
                <a:latin typeface="Times New Roman"/>
                <a:cs typeface="Times New Roman"/>
              </a:rPr>
              <a:t>careful</a:t>
            </a:r>
            <a:r>
              <a:rPr sz="25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hand</a:t>
            </a:r>
            <a:r>
              <a:rPr sz="25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washing, </a:t>
            </a:r>
            <a:r>
              <a:rPr sz="2500" spc="-50" dirty="0">
                <a:solidFill>
                  <a:srgbClr val="FFFFFF"/>
                </a:solidFill>
                <a:latin typeface="Times New Roman"/>
                <a:cs typeface="Times New Roman"/>
              </a:rPr>
              <a:t>bacteria</a:t>
            </a:r>
            <a:r>
              <a:rPr sz="25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25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70" dirty="0">
                <a:solidFill>
                  <a:srgbClr val="FFFFFF"/>
                </a:solidFill>
                <a:latin typeface="Times New Roman"/>
                <a:cs typeface="Times New Roman"/>
              </a:rPr>
              <a:t>still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5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found</a:t>
            </a:r>
            <a:r>
              <a:rPr sz="25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fingernails.</a:t>
            </a:r>
            <a:endParaRPr sz="2500" dirty="0">
              <a:latin typeface="Times New Roman"/>
              <a:cs typeface="Times New Roman"/>
            </a:endParaRPr>
          </a:p>
          <a:p>
            <a:pPr marL="355600" marR="366395" indent="-342900">
              <a:lnSpc>
                <a:spcPct val="100000"/>
              </a:lnSpc>
              <a:spcBef>
                <a:spcPts val="600"/>
              </a:spcBef>
            </a:pPr>
            <a:r>
              <a:rPr sz="250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5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Times New Roman"/>
                <a:cs typeface="Times New Roman"/>
              </a:rPr>
              <a:t>Chipped</a:t>
            </a:r>
            <a:r>
              <a:rPr sz="25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75" dirty="0">
                <a:solidFill>
                  <a:srgbClr val="FFFFFF"/>
                </a:solidFill>
                <a:latin typeface="Times New Roman"/>
                <a:cs typeface="Times New Roman"/>
              </a:rPr>
              <a:t>nail</a:t>
            </a:r>
            <a:r>
              <a:rPr sz="25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Times New Roman"/>
                <a:cs typeface="Times New Roman"/>
              </a:rPr>
              <a:t>polish</a:t>
            </a:r>
            <a:r>
              <a:rPr sz="25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support</a:t>
            </a:r>
            <a:r>
              <a:rPr sz="25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45" dirty="0">
                <a:solidFill>
                  <a:srgbClr val="FFFFFF"/>
                </a:solidFill>
                <a:latin typeface="Times New Roman"/>
                <a:cs typeface="Times New Roman"/>
              </a:rPr>
              <a:t>organism</a:t>
            </a:r>
            <a:r>
              <a:rPr sz="2500" spc="-40" dirty="0">
                <a:solidFill>
                  <a:srgbClr val="FFFFFF"/>
                </a:solidFill>
                <a:latin typeface="Times New Roman"/>
                <a:cs typeface="Times New Roman"/>
              </a:rPr>
              <a:t> growth.</a:t>
            </a:r>
            <a:endParaRPr sz="2500" dirty="0">
              <a:latin typeface="Times New Roman"/>
              <a:cs typeface="Times New Roman"/>
            </a:endParaRPr>
          </a:p>
          <a:p>
            <a:pPr marL="355600" marR="546100" indent="-342900">
              <a:lnSpc>
                <a:spcPct val="100000"/>
              </a:lnSpc>
              <a:spcBef>
                <a:spcPts val="600"/>
              </a:spcBef>
            </a:pPr>
            <a:r>
              <a:rPr sz="250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5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85" dirty="0">
                <a:solidFill>
                  <a:srgbClr val="FFFFFF"/>
                </a:solidFill>
                <a:latin typeface="Times New Roman"/>
                <a:cs typeface="Times New Roman"/>
              </a:rPr>
              <a:t>Artificial</a:t>
            </a:r>
            <a:r>
              <a:rPr sz="2500" spc="-70" dirty="0">
                <a:solidFill>
                  <a:srgbClr val="FFFFFF"/>
                </a:solidFill>
                <a:latin typeface="Times New Roman"/>
                <a:cs typeface="Times New Roman"/>
              </a:rPr>
              <a:t> nails</a:t>
            </a:r>
            <a:r>
              <a:rPr sz="2500" spc="-45" dirty="0">
                <a:solidFill>
                  <a:srgbClr val="FFFFFF"/>
                </a:solidFill>
                <a:latin typeface="Times New Roman"/>
                <a:cs typeface="Times New Roman"/>
              </a:rPr>
              <a:t> have</a:t>
            </a:r>
            <a:r>
              <a:rPr sz="25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Times New Roman"/>
                <a:cs typeface="Times New Roman"/>
              </a:rPr>
              <a:t>been </a:t>
            </a:r>
            <a:r>
              <a:rPr sz="2500" spc="-55" dirty="0">
                <a:solidFill>
                  <a:srgbClr val="FFFFFF"/>
                </a:solidFill>
                <a:latin typeface="Times New Roman"/>
                <a:cs typeface="Times New Roman"/>
              </a:rPr>
              <a:t>linked</a:t>
            </a:r>
            <a:r>
              <a:rPr sz="25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5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outbreaks.</a:t>
            </a:r>
            <a:endParaRPr sz="2500" dirty="0">
              <a:latin typeface="Times New Roman"/>
              <a:cs typeface="Times New Roman"/>
            </a:endParaRPr>
          </a:p>
          <a:p>
            <a:pPr marL="355600" marR="608330" indent="-342900">
              <a:lnSpc>
                <a:spcPct val="100000"/>
              </a:lnSpc>
              <a:spcBef>
                <a:spcPts val="605"/>
              </a:spcBef>
            </a:pPr>
            <a:r>
              <a:rPr sz="250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5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90" dirty="0">
                <a:solidFill>
                  <a:srgbClr val="FFFFFF"/>
                </a:solidFill>
                <a:latin typeface="Times New Roman"/>
                <a:cs typeface="Times New Roman"/>
              </a:rPr>
              <a:t>Skin</a:t>
            </a:r>
            <a:r>
              <a:rPr sz="25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Times New Roman"/>
                <a:cs typeface="Times New Roman"/>
              </a:rPr>
              <a:t>underneath</a:t>
            </a:r>
            <a:r>
              <a:rPr sz="25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0" dirty="0">
                <a:solidFill>
                  <a:srgbClr val="FFFFFF"/>
                </a:solidFill>
                <a:latin typeface="Times New Roman"/>
                <a:cs typeface="Times New Roman"/>
              </a:rPr>
              <a:t>rings</a:t>
            </a:r>
            <a:r>
              <a:rPr sz="25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500" spc="-105" dirty="0">
                <a:solidFill>
                  <a:srgbClr val="FFFFFF"/>
                </a:solidFill>
                <a:latin typeface="Times New Roman"/>
                <a:cs typeface="Times New Roman"/>
              </a:rPr>
              <a:t>heavily</a:t>
            </a:r>
            <a:r>
              <a:rPr sz="25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colonized.</a:t>
            </a: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50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5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Keep</a:t>
            </a:r>
            <a:r>
              <a:rPr sz="25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Times New Roman"/>
                <a:cs typeface="Times New Roman"/>
              </a:rPr>
              <a:t>natural</a:t>
            </a:r>
            <a:r>
              <a:rPr sz="25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70" dirty="0">
                <a:solidFill>
                  <a:srgbClr val="FFFFFF"/>
                </a:solidFill>
                <a:latin typeface="Times New Roman"/>
                <a:cs typeface="Times New Roman"/>
              </a:rPr>
              <a:t>nails</a:t>
            </a:r>
            <a:r>
              <a:rPr sz="25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65" dirty="0">
                <a:solidFill>
                  <a:srgbClr val="FFFFFF"/>
                </a:solidFill>
                <a:latin typeface="Times New Roman"/>
                <a:cs typeface="Times New Roman"/>
              </a:rPr>
              <a:t>less</a:t>
            </a:r>
            <a:r>
              <a:rPr sz="25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endParaRPr sz="25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500" spc="150" dirty="0">
                <a:solidFill>
                  <a:srgbClr val="FFFFFF"/>
                </a:solidFill>
                <a:latin typeface="Times New Roman"/>
                <a:cs typeface="Times New Roman"/>
              </a:rPr>
              <a:t>¼</a:t>
            </a:r>
            <a:r>
              <a:rPr sz="25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Times New Roman"/>
                <a:cs typeface="Times New Roman"/>
              </a:rPr>
              <a:t>inch</a:t>
            </a:r>
            <a:r>
              <a:rPr sz="25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long.</a:t>
            </a:r>
            <a:endParaRPr sz="2500" dirty="0">
              <a:latin typeface="Times New Roman"/>
              <a:cs typeface="Times New Roman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876800" y="5029136"/>
            <a:ext cx="3429000" cy="163677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876800" y="1523872"/>
            <a:ext cx="3429000" cy="168757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876800" y="3276472"/>
            <a:ext cx="3425825" cy="16621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4811" y="333756"/>
            <a:ext cx="5335524" cy="899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63" rIns="0" bIns="0" rtlCol="0">
            <a:spAutoFit/>
          </a:bodyPr>
          <a:lstStyle/>
          <a:p>
            <a:pPr marL="1356360">
              <a:lnSpc>
                <a:spcPct val="100000"/>
              </a:lnSpc>
              <a:spcBef>
                <a:spcPts val="105"/>
              </a:spcBef>
            </a:pPr>
            <a:r>
              <a:rPr spc="-170" dirty="0"/>
              <a:t>What</a:t>
            </a:r>
            <a:r>
              <a:rPr spc="-105" dirty="0"/>
              <a:t> </a:t>
            </a:r>
            <a:r>
              <a:rPr dirty="0"/>
              <a:t>about</a:t>
            </a:r>
            <a:r>
              <a:rPr spc="-195" dirty="0"/>
              <a:t> </a:t>
            </a:r>
            <a:r>
              <a:rPr spc="-10" dirty="0"/>
              <a:t>gloves?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65759" y="1481327"/>
            <a:ext cx="4311650" cy="4089400"/>
            <a:chOff x="365759" y="1481327"/>
            <a:chExt cx="4311650" cy="40894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59" y="1495043"/>
              <a:ext cx="679704" cy="493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419" y="1481327"/>
              <a:ext cx="3526536" cy="5074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419" y="1786127"/>
              <a:ext cx="3639312" cy="5074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419" y="2090927"/>
              <a:ext cx="1362456" cy="5074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59" y="2485644"/>
              <a:ext cx="679704" cy="4937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3419" y="2471927"/>
              <a:ext cx="3698748" cy="5074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419" y="2776727"/>
              <a:ext cx="3983736" cy="5074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419" y="3081527"/>
              <a:ext cx="1513332" cy="5074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59" y="3476244"/>
              <a:ext cx="679704" cy="4937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419" y="3462527"/>
              <a:ext cx="3616452" cy="5074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419" y="3767327"/>
              <a:ext cx="3035808" cy="5074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59" y="4162044"/>
              <a:ext cx="679704" cy="4937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3419" y="4148327"/>
              <a:ext cx="3544824" cy="50749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3419" y="4453127"/>
              <a:ext cx="2103120" cy="5074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3419" y="4757927"/>
              <a:ext cx="3168396" cy="50749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3419" y="5062727"/>
              <a:ext cx="2523744" cy="50749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35940" y="1545081"/>
            <a:ext cx="3844925" cy="39884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marR="349250" indent="-342900">
              <a:lnSpc>
                <a:spcPct val="80000"/>
              </a:lnSpc>
              <a:spcBef>
                <a:spcPts val="695"/>
              </a:spcBef>
            </a:pPr>
            <a:r>
              <a:rPr sz="250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5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90" dirty="0">
                <a:solidFill>
                  <a:srgbClr val="FFFFFF"/>
                </a:solidFill>
                <a:latin typeface="Times New Roman"/>
                <a:cs typeface="Times New Roman"/>
              </a:rPr>
              <a:t>Wearing</a:t>
            </a:r>
            <a:r>
              <a:rPr sz="25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75" dirty="0">
                <a:solidFill>
                  <a:srgbClr val="FFFFFF"/>
                </a:solidFill>
                <a:latin typeface="Times New Roman"/>
                <a:cs typeface="Times New Roman"/>
              </a:rPr>
              <a:t>gloves</a:t>
            </a:r>
            <a:r>
              <a:rPr sz="25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does</a:t>
            </a:r>
            <a:r>
              <a:rPr sz="25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500" spc="-65" dirty="0">
                <a:solidFill>
                  <a:srgbClr val="FFFFFF"/>
                </a:solidFill>
                <a:latin typeface="Times New Roman"/>
                <a:cs typeface="Times New Roman"/>
              </a:rPr>
              <a:t>replace</a:t>
            </a:r>
            <a:r>
              <a:rPr sz="25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5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need</a:t>
            </a:r>
            <a:r>
              <a:rPr sz="25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5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Times New Roman"/>
                <a:cs typeface="Times New Roman"/>
              </a:rPr>
              <a:t>hand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hygiene</a:t>
            </a:r>
            <a:endParaRPr sz="25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400"/>
              </a:lnSpc>
              <a:spcBef>
                <a:spcPts val="580"/>
              </a:spcBef>
            </a:pPr>
            <a:r>
              <a:rPr sz="250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5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35" dirty="0">
                <a:solidFill>
                  <a:srgbClr val="FFFFFF"/>
                </a:solidFill>
                <a:latin typeface="Times New Roman"/>
                <a:cs typeface="Times New Roman"/>
              </a:rPr>
              <a:t>Contamination</a:t>
            </a:r>
            <a:r>
              <a:rPr sz="25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5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occur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5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80" dirty="0">
                <a:solidFill>
                  <a:srgbClr val="FFFFFF"/>
                </a:solidFill>
                <a:latin typeface="Times New Roman"/>
                <a:cs typeface="Times New Roman"/>
              </a:rPr>
              <a:t>small</a:t>
            </a:r>
            <a:r>
              <a:rPr sz="25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Times New Roman"/>
                <a:cs typeface="Times New Roman"/>
              </a:rPr>
              <a:t>undetected</a:t>
            </a:r>
            <a:r>
              <a:rPr sz="25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35" dirty="0">
                <a:solidFill>
                  <a:srgbClr val="FFFFFF"/>
                </a:solidFill>
                <a:latin typeface="Times New Roman"/>
                <a:cs typeface="Times New Roman"/>
              </a:rPr>
              <a:t>holes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5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gloves</a:t>
            </a:r>
            <a:endParaRPr sz="2500">
              <a:latin typeface="Times New Roman"/>
              <a:cs typeface="Times New Roman"/>
            </a:endParaRPr>
          </a:p>
          <a:p>
            <a:pPr marL="355600" marR="372110" indent="-342900">
              <a:lnSpc>
                <a:spcPts val="2400"/>
              </a:lnSpc>
              <a:spcBef>
                <a:spcPts val="600"/>
              </a:spcBef>
            </a:pPr>
            <a:r>
              <a:rPr sz="250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5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35" dirty="0">
                <a:solidFill>
                  <a:srgbClr val="FFFFFF"/>
                </a:solidFill>
                <a:latin typeface="Times New Roman"/>
                <a:cs typeface="Times New Roman"/>
              </a:rPr>
              <a:t>Contamination</a:t>
            </a:r>
            <a:r>
              <a:rPr sz="25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25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occur </a:t>
            </a:r>
            <a:r>
              <a:rPr sz="2500" spc="-35" dirty="0">
                <a:solidFill>
                  <a:srgbClr val="FFFFFF"/>
                </a:solidFill>
                <a:latin typeface="Times New Roman"/>
                <a:cs typeface="Times New Roman"/>
              </a:rPr>
              <a:t>during</a:t>
            </a:r>
            <a:r>
              <a:rPr sz="25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75" dirty="0">
                <a:solidFill>
                  <a:srgbClr val="FFFFFF"/>
                </a:solidFill>
                <a:latin typeface="Times New Roman"/>
                <a:cs typeface="Times New Roman"/>
              </a:rPr>
              <a:t>glove</a:t>
            </a:r>
            <a:r>
              <a:rPr sz="25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removal</a:t>
            </a:r>
            <a:endParaRPr sz="2500">
              <a:latin typeface="Times New Roman"/>
              <a:cs typeface="Times New Roman"/>
            </a:endParaRPr>
          </a:p>
          <a:p>
            <a:pPr marL="355600" marR="444500" indent="-342900">
              <a:lnSpc>
                <a:spcPct val="80000"/>
              </a:lnSpc>
              <a:spcBef>
                <a:spcPts val="620"/>
              </a:spcBef>
            </a:pPr>
            <a:r>
              <a:rPr sz="250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5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0" dirty="0">
                <a:solidFill>
                  <a:srgbClr val="FFFFFF"/>
                </a:solidFill>
                <a:latin typeface="Times New Roman"/>
                <a:cs typeface="Times New Roman"/>
              </a:rPr>
              <a:t>Failure</a:t>
            </a:r>
            <a:r>
              <a:rPr sz="25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5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Times New Roman"/>
                <a:cs typeface="Times New Roman"/>
              </a:rPr>
              <a:t>remove</a:t>
            </a:r>
            <a:r>
              <a:rPr sz="25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70" dirty="0">
                <a:solidFill>
                  <a:srgbClr val="FFFFFF"/>
                </a:solidFill>
                <a:latin typeface="Times New Roman"/>
                <a:cs typeface="Times New Roman"/>
              </a:rPr>
              <a:t>gloves </a:t>
            </a:r>
            <a:r>
              <a:rPr sz="2500" spc="-11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5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transmit </a:t>
            </a:r>
            <a:r>
              <a:rPr sz="2500" spc="-55" dirty="0">
                <a:solidFill>
                  <a:srgbClr val="FFFFFF"/>
                </a:solidFill>
                <a:latin typeface="Times New Roman"/>
                <a:cs typeface="Times New Roman"/>
              </a:rPr>
              <a:t>microorganisms</a:t>
            </a:r>
            <a:r>
              <a:rPr sz="2500" spc="-20" dirty="0">
                <a:solidFill>
                  <a:srgbClr val="FFFFFF"/>
                </a:solidFill>
                <a:latin typeface="Times New Roman"/>
                <a:cs typeface="Times New Roman"/>
              </a:rPr>
              <a:t> from patient</a:t>
            </a:r>
            <a:r>
              <a:rPr sz="25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endParaRPr sz="2500">
              <a:latin typeface="Times New Roman"/>
              <a:cs typeface="Times New Roman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573651" y="1831911"/>
            <a:ext cx="4089400" cy="40497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700" y="325577"/>
            <a:ext cx="7934959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06805" marR="5080" indent="-1094740">
              <a:lnSpc>
                <a:spcPct val="100000"/>
              </a:lnSpc>
              <a:spcBef>
                <a:spcPts val="105"/>
              </a:spcBef>
            </a:pPr>
            <a:r>
              <a:rPr b="0" i="1" dirty="0">
                <a:latin typeface="Times New Roman"/>
                <a:cs typeface="Times New Roman"/>
              </a:rPr>
              <a:t>How</a:t>
            </a:r>
            <a:r>
              <a:rPr b="0" i="1" spc="-30" dirty="0">
                <a:latin typeface="Times New Roman"/>
                <a:cs typeface="Times New Roman"/>
              </a:rPr>
              <a:t> </a:t>
            </a:r>
            <a:r>
              <a:rPr b="0" i="1" dirty="0">
                <a:latin typeface="Times New Roman"/>
                <a:cs typeface="Times New Roman"/>
              </a:rPr>
              <a:t>can you</a:t>
            </a:r>
            <a:r>
              <a:rPr b="0" i="1" spc="-25" dirty="0">
                <a:latin typeface="Times New Roman"/>
                <a:cs typeface="Times New Roman"/>
              </a:rPr>
              <a:t> </a:t>
            </a:r>
            <a:r>
              <a:rPr b="0" i="1" dirty="0">
                <a:latin typeface="Times New Roman"/>
                <a:cs typeface="Times New Roman"/>
              </a:rPr>
              <a:t>contribute</a:t>
            </a:r>
            <a:r>
              <a:rPr b="0" i="1" spc="-45" dirty="0">
                <a:latin typeface="Times New Roman"/>
                <a:cs typeface="Times New Roman"/>
              </a:rPr>
              <a:t> </a:t>
            </a:r>
            <a:r>
              <a:rPr b="0" i="1" dirty="0">
                <a:latin typeface="Times New Roman"/>
                <a:cs typeface="Times New Roman"/>
              </a:rPr>
              <a:t>to</a:t>
            </a:r>
            <a:r>
              <a:rPr b="0" i="1" spc="5" dirty="0">
                <a:latin typeface="Times New Roman"/>
                <a:cs typeface="Times New Roman"/>
              </a:rPr>
              <a:t> </a:t>
            </a:r>
            <a:r>
              <a:rPr b="0" i="1" spc="-20" dirty="0">
                <a:latin typeface="Times New Roman"/>
                <a:cs typeface="Times New Roman"/>
              </a:rPr>
              <a:t>improve </a:t>
            </a:r>
            <a:r>
              <a:rPr b="0" i="1" dirty="0">
                <a:latin typeface="Times New Roman"/>
                <a:cs typeface="Times New Roman"/>
              </a:rPr>
              <a:t>hand</a:t>
            </a:r>
            <a:r>
              <a:rPr b="0" i="1" spc="-40" dirty="0">
                <a:latin typeface="Times New Roman"/>
                <a:cs typeface="Times New Roman"/>
              </a:rPr>
              <a:t> </a:t>
            </a:r>
            <a:r>
              <a:rPr b="0" i="1" dirty="0">
                <a:latin typeface="Times New Roman"/>
                <a:cs typeface="Times New Roman"/>
              </a:rPr>
              <a:t>hygiene</a:t>
            </a:r>
            <a:r>
              <a:rPr b="0" i="1" spc="-35" dirty="0">
                <a:latin typeface="Times New Roman"/>
                <a:cs typeface="Times New Roman"/>
              </a:rPr>
              <a:t> </a:t>
            </a:r>
            <a:r>
              <a:rPr b="0" i="1" spc="-10" dirty="0">
                <a:latin typeface="Times New Roman"/>
                <a:cs typeface="Times New Roman"/>
              </a:rPr>
              <a:t>adherence?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611505" algn="l"/>
              </a:tabLst>
            </a:pPr>
            <a:r>
              <a:rPr spc="-50" dirty="0">
                <a:latin typeface="Wingdings"/>
                <a:cs typeface="Wingdings"/>
              </a:rPr>
              <a:t>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dirty="0"/>
              <a:t>Be</a:t>
            </a:r>
            <a:r>
              <a:rPr spc="-70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spc="-35" dirty="0"/>
              <a:t>GREAT</a:t>
            </a:r>
            <a:r>
              <a:rPr spc="-95" dirty="0"/>
              <a:t> </a:t>
            </a:r>
            <a:r>
              <a:rPr dirty="0"/>
              <a:t>role</a:t>
            </a:r>
            <a:r>
              <a:rPr spc="-55" dirty="0"/>
              <a:t> </a:t>
            </a:r>
            <a:r>
              <a:rPr spc="-10" dirty="0"/>
              <a:t>model</a:t>
            </a: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611505" algn="l"/>
              </a:tabLst>
            </a:pPr>
            <a:r>
              <a:rPr spc="-50" dirty="0">
                <a:latin typeface="Wingdings"/>
                <a:cs typeface="Wingdings"/>
              </a:rPr>
              <a:t>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dirty="0"/>
              <a:t>Praise</a:t>
            </a:r>
            <a:r>
              <a:rPr spc="-80" dirty="0"/>
              <a:t> </a:t>
            </a:r>
            <a:r>
              <a:rPr dirty="0"/>
              <a:t>others</a:t>
            </a:r>
            <a:r>
              <a:rPr spc="-70" dirty="0"/>
              <a:t> </a:t>
            </a:r>
            <a:r>
              <a:rPr dirty="0"/>
              <a:t>for</a:t>
            </a:r>
            <a:r>
              <a:rPr spc="-70" dirty="0"/>
              <a:t> </a:t>
            </a:r>
            <a:r>
              <a:rPr dirty="0"/>
              <a:t>cleaning</a:t>
            </a:r>
            <a:r>
              <a:rPr spc="-60" dirty="0"/>
              <a:t> </a:t>
            </a:r>
            <a:r>
              <a:rPr dirty="0"/>
              <a:t>their</a:t>
            </a:r>
            <a:r>
              <a:rPr spc="-75" dirty="0"/>
              <a:t> </a:t>
            </a:r>
            <a:r>
              <a:rPr spc="-10" dirty="0"/>
              <a:t>hands</a:t>
            </a:r>
          </a:p>
          <a:p>
            <a:pPr marL="611505" marR="5080" indent="-599440">
              <a:lnSpc>
                <a:spcPts val="3030"/>
              </a:lnSpc>
              <a:spcBef>
                <a:spcPts val="715"/>
              </a:spcBef>
              <a:tabLst>
                <a:tab pos="611505" algn="l"/>
              </a:tabLst>
            </a:pPr>
            <a:r>
              <a:rPr spc="-50" dirty="0">
                <a:latin typeface="Wingdings"/>
                <a:cs typeface="Wingdings"/>
              </a:rPr>
              <a:t>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dirty="0"/>
              <a:t>Use</a:t>
            </a:r>
            <a:r>
              <a:rPr spc="-60" dirty="0"/>
              <a:t> </a:t>
            </a:r>
            <a:r>
              <a:rPr dirty="0"/>
              <a:t>alcohol</a:t>
            </a:r>
            <a:r>
              <a:rPr spc="-60" dirty="0"/>
              <a:t> </a:t>
            </a:r>
            <a:r>
              <a:rPr dirty="0"/>
              <a:t>foam</a:t>
            </a:r>
            <a:r>
              <a:rPr spc="-4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kill</a:t>
            </a:r>
            <a:r>
              <a:rPr spc="-60" dirty="0"/>
              <a:t> </a:t>
            </a:r>
            <a:r>
              <a:rPr dirty="0"/>
              <a:t>bacteria</a:t>
            </a:r>
            <a:r>
              <a:rPr spc="-55" dirty="0"/>
              <a:t> </a:t>
            </a:r>
            <a:r>
              <a:rPr dirty="0"/>
              <a:t>on</a:t>
            </a:r>
            <a:r>
              <a:rPr spc="-40" dirty="0"/>
              <a:t> </a:t>
            </a:r>
            <a:r>
              <a:rPr dirty="0"/>
              <a:t>hands</a:t>
            </a:r>
            <a:r>
              <a:rPr spc="-50" dirty="0"/>
              <a:t> </a:t>
            </a:r>
            <a:r>
              <a:rPr dirty="0"/>
              <a:t>or</a:t>
            </a:r>
            <a:r>
              <a:rPr spc="-50" dirty="0"/>
              <a:t> </a:t>
            </a:r>
            <a:r>
              <a:rPr spc="-20" dirty="0"/>
              <a:t>wash </a:t>
            </a:r>
            <a:r>
              <a:rPr dirty="0"/>
              <a:t>hand</a:t>
            </a:r>
            <a:r>
              <a:rPr spc="-80" dirty="0"/>
              <a:t> </a:t>
            </a:r>
            <a:r>
              <a:rPr dirty="0"/>
              <a:t>with</a:t>
            </a:r>
            <a:r>
              <a:rPr spc="-60" dirty="0"/>
              <a:t> </a:t>
            </a:r>
            <a:r>
              <a:rPr dirty="0"/>
              <a:t>antimicrobial</a:t>
            </a:r>
            <a:r>
              <a:rPr spc="-60" dirty="0"/>
              <a:t> </a:t>
            </a:r>
            <a:r>
              <a:rPr dirty="0"/>
              <a:t>soap</a:t>
            </a:r>
            <a:r>
              <a:rPr spc="-70" dirty="0"/>
              <a:t> </a:t>
            </a:r>
            <a:r>
              <a:rPr dirty="0"/>
              <a:t>&amp;</a:t>
            </a:r>
            <a:r>
              <a:rPr spc="-95" dirty="0"/>
              <a:t> </a:t>
            </a:r>
            <a:r>
              <a:rPr spc="-10" dirty="0"/>
              <a:t>water</a:t>
            </a:r>
          </a:p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611505" algn="l"/>
              </a:tabLst>
            </a:pPr>
            <a:r>
              <a:rPr spc="-50" dirty="0">
                <a:latin typeface="Wingdings"/>
                <a:cs typeface="Wingdings"/>
              </a:rPr>
              <a:t>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dirty="0"/>
              <a:t>Use</a:t>
            </a:r>
            <a:r>
              <a:rPr spc="-105" dirty="0"/>
              <a:t> </a:t>
            </a:r>
            <a:r>
              <a:rPr dirty="0"/>
              <a:t>alcohol</a:t>
            </a:r>
            <a:r>
              <a:rPr spc="-65" dirty="0"/>
              <a:t> </a:t>
            </a:r>
            <a:r>
              <a:rPr spc="-20" dirty="0"/>
              <a:t>foam</a:t>
            </a:r>
            <a:r>
              <a:rPr spc="-245" dirty="0"/>
              <a:t> </a:t>
            </a:r>
            <a:r>
              <a:rPr dirty="0"/>
              <a:t>after</a:t>
            </a:r>
            <a:r>
              <a:rPr spc="-65" dirty="0"/>
              <a:t> </a:t>
            </a:r>
            <a:r>
              <a:rPr dirty="0"/>
              <a:t>removing</a:t>
            </a:r>
            <a:r>
              <a:rPr spc="-45" dirty="0"/>
              <a:t> </a:t>
            </a:r>
            <a:r>
              <a:rPr spc="-10" dirty="0"/>
              <a:t>gloves</a:t>
            </a:r>
          </a:p>
          <a:p>
            <a:pPr marL="611505" marR="153035" indent="-599440">
              <a:lnSpc>
                <a:spcPct val="89900"/>
              </a:lnSpc>
              <a:spcBef>
                <a:spcPts val="675"/>
              </a:spcBef>
              <a:tabLst>
                <a:tab pos="611505" algn="l"/>
              </a:tabLst>
            </a:pPr>
            <a:r>
              <a:rPr spc="-50" dirty="0">
                <a:latin typeface="Wingdings"/>
                <a:cs typeface="Wingdings"/>
              </a:rPr>
              <a:t>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dirty="0"/>
              <a:t>PERFORM</a:t>
            </a:r>
            <a:r>
              <a:rPr spc="-70" dirty="0"/>
              <a:t> </a:t>
            </a:r>
            <a:r>
              <a:rPr dirty="0"/>
              <a:t>HAND</a:t>
            </a:r>
            <a:r>
              <a:rPr spc="-70" dirty="0"/>
              <a:t> </a:t>
            </a:r>
            <a:r>
              <a:rPr dirty="0"/>
              <a:t>HYGIENE</a:t>
            </a:r>
            <a:r>
              <a:rPr spc="-70" dirty="0"/>
              <a:t> </a:t>
            </a:r>
            <a:r>
              <a:rPr b="1" i="1" u="sng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BEFORE</a:t>
            </a:r>
            <a:r>
              <a:rPr b="1" i="1" u="sng" spc="-75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b="1" i="1" u="sng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&amp;</a:t>
            </a:r>
            <a:r>
              <a:rPr b="1" i="1" u="sng" spc="-175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 </a:t>
            </a:r>
            <a:r>
              <a:rPr b="1" i="1" u="sng" spc="-10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Arial"/>
                <a:cs typeface="Arial"/>
              </a:rPr>
              <a:t>AFTER</a:t>
            </a:r>
            <a:r>
              <a:rPr b="1" i="1" spc="-1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pc="-20" dirty="0"/>
              <a:t>ENTERING</a:t>
            </a:r>
            <a:r>
              <a:rPr spc="-175" dirty="0"/>
              <a:t> </a:t>
            </a:r>
            <a:r>
              <a:rPr u="sng" dirty="0">
                <a:uFill>
                  <a:solidFill>
                    <a:srgbClr val="FFFFFF"/>
                  </a:solidFill>
                </a:uFill>
              </a:rPr>
              <a:t>ANY</a:t>
            </a:r>
            <a:r>
              <a:rPr u="sng" spc="-12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pc="-65" dirty="0"/>
              <a:t>PATIENT</a:t>
            </a:r>
            <a:r>
              <a:rPr spc="-80" dirty="0"/>
              <a:t> </a:t>
            </a:r>
            <a:r>
              <a:rPr dirty="0"/>
              <a:t>ROOM,</a:t>
            </a:r>
            <a:r>
              <a:rPr spc="-45" dirty="0"/>
              <a:t> </a:t>
            </a:r>
            <a:r>
              <a:rPr i="1" u="sng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ANY</a:t>
            </a:r>
            <a:r>
              <a:rPr i="1" spc="-110" dirty="0">
                <a:latin typeface="Arial"/>
                <a:cs typeface="Arial"/>
              </a:rPr>
              <a:t> </a:t>
            </a:r>
            <a:r>
              <a:rPr spc="-10" dirty="0"/>
              <a:t>TIME, </a:t>
            </a:r>
            <a:r>
              <a:rPr dirty="0"/>
              <a:t>FOR</a:t>
            </a:r>
            <a:r>
              <a:rPr spc="-50" dirty="0"/>
              <a:t> </a:t>
            </a:r>
            <a:r>
              <a:rPr i="1" u="sng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ANY</a:t>
            </a:r>
            <a:r>
              <a:rPr i="1" spc="-35" dirty="0">
                <a:latin typeface="Arial"/>
                <a:cs typeface="Arial"/>
              </a:rPr>
              <a:t> </a:t>
            </a:r>
            <a:r>
              <a:rPr spc="-10" dirty="0"/>
              <a:t>REASON!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619234" y="6252391"/>
            <a:ext cx="833755" cy="405130"/>
            <a:chOff x="7619234" y="6252391"/>
            <a:chExt cx="833755" cy="405130"/>
          </a:xfrm>
        </p:grpSpPr>
        <p:sp>
          <p:nvSpPr>
            <p:cNvPr id="5" name="object 5"/>
            <p:cNvSpPr/>
            <p:nvPr/>
          </p:nvSpPr>
          <p:spPr>
            <a:xfrm>
              <a:off x="7620170" y="6253327"/>
              <a:ext cx="831850" cy="403225"/>
            </a:xfrm>
            <a:custGeom>
              <a:avLst/>
              <a:gdLst/>
              <a:ahLst/>
              <a:cxnLst/>
              <a:rect l="l" t="t" r="r" b="b"/>
              <a:pathLst>
                <a:path w="831850" h="403225">
                  <a:moveTo>
                    <a:pt x="415856" y="402979"/>
                  </a:moveTo>
                  <a:lnTo>
                    <a:pt x="373300" y="401576"/>
                  </a:lnTo>
                  <a:lnTo>
                    <a:pt x="332304" y="398427"/>
                  </a:lnTo>
                  <a:lnTo>
                    <a:pt x="292670" y="393545"/>
                  </a:lnTo>
                  <a:lnTo>
                    <a:pt x="254222" y="386999"/>
                  </a:lnTo>
                  <a:lnTo>
                    <a:pt x="183832" y="368364"/>
                  </a:lnTo>
                  <a:lnTo>
                    <a:pt x="122157" y="343679"/>
                  </a:lnTo>
                  <a:lnTo>
                    <a:pt x="71073" y="314126"/>
                  </a:lnTo>
                  <a:lnTo>
                    <a:pt x="32631" y="279746"/>
                  </a:lnTo>
                  <a:lnTo>
                    <a:pt x="9396" y="242147"/>
                  </a:lnTo>
                  <a:lnTo>
                    <a:pt x="0" y="201413"/>
                  </a:lnTo>
                  <a:lnTo>
                    <a:pt x="2391" y="180538"/>
                  </a:lnTo>
                  <a:lnTo>
                    <a:pt x="18964" y="141042"/>
                  </a:lnTo>
                  <a:lnTo>
                    <a:pt x="50399" y="104927"/>
                  </a:lnTo>
                  <a:lnTo>
                    <a:pt x="95503" y="72878"/>
                  </a:lnTo>
                  <a:lnTo>
                    <a:pt x="152227" y="45797"/>
                  </a:lnTo>
                  <a:lnTo>
                    <a:pt x="217831" y="23850"/>
                  </a:lnTo>
                  <a:lnTo>
                    <a:pt x="292160" y="8612"/>
                  </a:lnTo>
                  <a:lnTo>
                    <a:pt x="331793" y="3809"/>
                  </a:lnTo>
                  <a:lnTo>
                    <a:pt x="373300" y="993"/>
                  </a:lnTo>
                  <a:lnTo>
                    <a:pt x="415856" y="0"/>
                  </a:lnTo>
                  <a:lnTo>
                    <a:pt x="458383" y="993"/>
                  </a:lnTo>
                  <a:lnTo>
                    <a:pt x="499549" y="3809"/>
                  </a:lnTo>
                  <a:lnTo>
                    <a:pt x="538672" y="8612"/>
                  </a:lnTo>
                  <a:lnTo>
                    <a:pt x="577824" y="15486"/>
                  </a:lnTo>
                  <a:lnTo>
                    <a:pt x="648041" y="34120"/>
                  </a:lnTo>
                  <a:lnTo>
                    <a:pt x="709889" y="58468"/>
                  </a:lnTo>
                  <a:lnTo>
                    <a:pt x="760445" y="88281"/>
                  </a:lnTo>
                  <a:lnTo>
                    <a:pt x="798717" y="122649"/>
                  </a:lnTo>
                  <a:lnTo>
                    <a:pt x="821953" y="160253"/>
                  </a:lnTo>
                  <a:lnTo>
                    <a:pt x="831344" y="201413"/>
                  </a:lnTo>
                  <a:lnTo>
                    <a:pt x="828961" y="221863"/>
                  </a:lnTo>
                  <a:lnTo>
                    <a:pt x="812392" y="261111"/>
                  </a:lnTo>
                  <a:lnTo>
                    <a:pt x="780957" y="297142"/>
                  </a:lnTo>
                  <a:lnTo>
                    <a:pt x="736189" y="329363"/>
                  </a:lnTo>
                  <a:lnTo>
                    <a:pt x="680157" y="356854"/>
                  </a:lnTo>
                  <a:lnTo>
                    <a:pt x="613514" y="378555"/>
                  </a:lnTo>
                  <a:lnTo>
                    <a:pt x="539722" y="393297"/>
                  </a:lnTo>
                  <a:lnTo>
                    <a:pt x="499549" y="398427"/>
                  </a:lnTo>
                  <a:lnTo>
                    <a:pt x="458383" y="401328"/>
                  </a:lnTo>
                  <a:lnTo>
                    <a:pt x="415856" y="40297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0170" y="6253327"/>
              <a:ext cx="831850" cy="403225"/>
            </a:xfrm>
            <a:custGeom>
              <a:avLst/>
              <a:gdLst/>
              <a:ahLst/>
              <a:cxnLst/>
              <a:rect l="l" t="t" r="r" b="b"/>
              <a:pathLst>
                <a:path w="831850" h="403225">
                  <a:moveTo>
                    <a:pt x="415856" y="0"/>
                  </a:moveTo>
                  <a:lnTo>
                    <a:pt x="458383" y="993"/>
                  </a:lnTo>
                  <a:lnTo>
                    <a:pt x="499549" y="3809"/>
                  </a:lnTo>
                  <a:lnTo>
                    <a:pt x="538672" y="8612"/>
                  </a:lnTo>
                  <a:lnTo>
                    <a:pt x="577824" y="15486"/>
                  </a:lnTo>
                  <a:lnTo>
                    <a:pt x="648041" y="34120"/>
                  </a:lnTo>
                  <a:lnTo>
                    <a:pt x="709889" y="58468"/>
                  </a:lnTo>
                  <a:lnTo>
                    <a:pt x="760445" y="88281"/>
                  </a:lnTo>
                  <a:lnTo>
                    <a:pt x="798717" y="122649"/>
                  </a:lnTo>
                  <a:lnTo>
                    <a:pt x="821953" y="160253"/>
                  </a:lnTo>
                  <a:lnTo>
                    <a:pt x="831344" y="201413"/>
                  </a:lnTo>
                  <a:lnTo>
                    <a:pt x="828961" y="221863"/>
                  </a:lnTo>
                  <a:lnTo>
                    <a:pt x="812392" y="261111"/>
                  </a:lnTo>
                  <a:lnTo>
                    <a:pt x="780957" y="297142"/>
                  </a:lnTo>
                  <a:lnTo>
                    <a:pt x="736189" y="329363"/>
                  </a:lnTo>
                  <a:lnTo>
                    <a:pt x="680157" y="356854"/>
                  </a:lnTo>
                  <a:lnTo>
                    <a:pt x="613514" y="378555"/>
                  </a:lnTo>
                  <a:lnTo>
                    <a:pt x="539722" y="393297"/>
                  </a:lnTo>
                  <a:lnTo>
                    <a:pt x="499549" y="398427"/>
                  </a:lnTo>
                  <a:lnTo>
                    <a:pt x="458383" y="401328"/>
                  </a:lnTo>
                  <a:lnTo>
                    <a:pt x="415856" y="402979"/>
                  </a:lnTo>
                  <a:lnTo>
                    <a:pt x="373300" y="401576"/>
                  </a:lnTo>
                  <a:lnTo>
                    <a:pt x="332304" y="398427"/>
                  </a:lnTo>
                  <a:lnTo>
                    <a:pt x="292670" y="393545"/>
                  </a:lnTo>
                  <a:lnTo>
                    <a:pt x="254222" y="386999"/>
                  </a:lnTo>
                  <a:lnTo>
                    <a:pt x="183832" y="368364"/>
                  </a:lnTo>
                  <a:lnTo>
                    <a:pt x="122157" y="343679"/>
                  </a:lnTo>
                  <a:lnTo>
                    <a:pt x="71073" y="314126"/>
                  </a:lnTo>
                  <a:lnTo>
                    <a:pt x="32631" y="279746"/>
                  </a:lnTo>
                  <a:lnTo>
                    <a:pt x="9396" y="242147"/>
                  </a:lnTo>
                  <a:lnTo>
                    <a:pt x="0" y="201413"/>
                  </a:lnTo>
                  <a:lnTo>
                    <a:pt x="2391" y="180538"/>
                  </a:lnTo>
                  <a:lnTo>
                    <a:pt x="18964" y="141042"/>
                  </a:lnTo>
                  <a:lnTo>
                    <a:pt x="50399" y="104927"/>
                  </a:lnTo>
                  <a:lnTo>
                    <a:pt x="95503" y="72878"/>
                  </a:lnTo>
                  <a:lnTo>
                    <a:pt x="152227" y="45797"/>
                  </a:lnTo>
                  <a:lnTo>
                    <a:pt x="217831" y="23850"/>
                  </a:lnTo>
                  <a:lnTo>
                    <a:pt x="292160" y="8612"/>
                  </a:lnTo>
                  <a:lnTo>
                    <a:pt x="331793" y="3809"/>
                  </a:lnTo>
                  <a:lnTo>
                    <a:pt x="373300" y="993"/>
                  </a:lnTo>
                  <a:lnTo>
                    <a:pt x="415856" y="0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70177" y="6300780"/>
              <a:ext cx="398780" cy="288925"/>
            </a:xfrm>
            <a:custGeom>
              <a:avLst/>
              <a:gdLst/>
              <a:ahLst/>
              <a:cxnLst/>
              <a:rect l="l" t="t" r="r" b="b"/>
              <a:pathLst>
                <a:path w="398779" h="288925">
                  <a:moveTo>
                    <a:pt x="314704" y="288607"/>
                  </a:moveTo>
                  <a:lnTo>
                    <a:pt x="305653" y="287782"/>
                  </a:lnTo>
                  <a:lnTo>
                    <a:pt x="297284" y="285224"/>
                  </a:lnTo>
                  <a:lnTo>
                    <a:pt x="292149" y="281071"/>
                  </a:lnTo>
                  <a:lnTo>
                    <a:pt x="190497" y="165223"/>
                  </a:lnTo>
                  <a:lnTo>
                    <a:pt x="186724" y="163394"/>
                  </a:lnTo>
                  <a:lnTo>
                    <a:pt x="181787" y="163394"/>
                  </a:lnTo>
                  <a:lnTo>
                    <a:pt x="178354" y="165223"/>
                  </a:lnTo>
                  <a:lnTo>
                    <a:pt x="178354" y="167534"/>
                  </a:lnTo>
                  <a:lnTo>
                    <a:pt x="267722" y="270730"/>
                  </a:lnTo>
                  <a:lnTo>
                    <a:pt x="269935" y="275612"/>
                  </a:lnTo>
                  <a:lnTo>
                    <a:pt x="267722" y="279916"/>
                  </a:lnTo>
                  <a:lnTo>
                    <a:pt x="262417" y="284056"/>
                  </a:lnTo>
                  <a:lnTo>
                    <a:pt x="253877" y="286545"/>
                  </a:lnTo>
                  <a:lnTo>
                    <a:pt x="244316" y="287617"/>
                  </a:lnTo>
                  <a:lnTo>
                    <a:pt x="235096" y="286957"/>
                  </a:lnTo>
                  <a:lnTo>
                    <a:pt x="226897" y="284221"/>
                  </a:lnTo>
                  <a:lnTo>
                    <a:pt x="221421" y="280246"/>
                  </a:lnTo>
                  <a:lnTo>
                    <a:pt x="131211" y="176816"/>
                  </a:lnTo>
                  <a:lnTo>
                    <a:pt x="127282" y="174987"/>
                  </a:lnTo>
                  <a:lnTo>
                    <a:pt x="122325" y="174987"/>
                  </a:lnTo>
                  <a:lnTo>
                    <a:pt x="119250" y="176816"/>
                  </a:lnTo>
                  <a:lnTo>
                    <a:pt x="119250" y="179044"/>
                  </a:lnTo>
                  <a:lnTo>
                    <a:pt x="187944" y="258889"/>
                  </a:lnTo>
                  <a:lnTo>
                    <a:pt x="190327" y="263524"/>
                  </a:lnTo>
                  <a:lnTo>
                    <a:pt x="188454" y="268241"/>
                  </a:lnTo>
                  <a:lnTo>
                    <a:pt x="183319" y="271967"/>
                  </a:lnTo>
                  <a:lnTo>
                    <a:pt x="174780" y="274704"/>
                  </a:lnTo>
                  <a:lnTo>
                    <a:pt x="165049" y="275777"/>
                  </a:lnTo>
                  <a:lnTo>
                    <a:pt x="155629" y="274704"/>
                  </a:lnTo>
                  <a:lnTo>
                    <a:pt x="27164" y="136069"/>
                  </a:lnTo>
                  <a:lnTo>
                    <a:pt x="15717" y="113543"/>
                  </a:lnTo>
                  <a:lnTo>
                    <a:pt x="18449" y="105264"/>
                  </a:lnTo>
                  <a:lnTo>
                    <a:pt x="22208" y="97398"/>
                  </a:lnTo>
                  <a:lnTo>
                    <a:pt x="25456" y="88199"/>
                  </a:lnTo>
                  <a:lnTo>
                    <a:pt x="23575" y="76190"/>
                  </a:lnTo>
                  <a:lnTo>
                    <a:pt x="16741" y="59792"/>
                  </a:lnTo>
                  <a:lnTo>
                    <a:pt x="0" y="37764"/>
                  </a:lnTo>
                  <a:lnTo>
                    <a:pt x="183660" y="0"/>
                  </a:lnTo>
                  <a:lnTo>
                    <a:pt x="218697" y="30062"/>
                  </a:lnTo>
                  <a:lnTo>
                    <a:pt x="267722" y="52091"/>
                  </a:lnTo>
                  <a:lnTo>
                    <a:pt x="281397" y="58386"/>
                  </a:lnTo>
                  <a:lnTo>
                    <a:pt x="294532" y="66169"/>
                  </a:lnTo>
                  <a:lnTo>
                    <a:pt x="306675" y="76439"/>
                  </a:lnTo>
                  <a:lnTo>
                    <a:pt x="398425" y="182111"/>
                  </a:lnTo>
                  <a:lnTo>
                    <a:pt x="392439" y="185508"/>
                  </a:lnTo>
                  <a:lnTo>
                    <a:pt x="385602" y="187749"/>
                  </a:lnTo>
                  <a:lnTo>
                    <a:pt x="377743" y="189069"/>
                  </a:lnTo>
                  <a:lnTo>
                    <a:pt x="369544" y="189069"/>
                  </a:lnTo>
                  <a:lnTo>
                    <a:pt x="308888" y="140951"/>
                  </a:lnTo>
                  <a:lnTo>
                    <a:pt x="305143" y="138888"/>
                  </a:lnTo>
                  <a:lnTo>
                    <a:pt x="300518" y="138888"/>
                  </a:lnTo>
                  <a:lnTo>
                    <a:pt x="296944" y="140951"/>
                  </a:lnTo>
                  <a:lnTo>
                    <a:pt x="296944" y="143440"/>
                  </a:lnTo>
                  <a:lnTo>
                    <a:pt x="385602" y="245797"/>
                  </a:lnTo>
                  <a:lnTo>
                    <a:pt x="387474" y="250844"/>
                  </a:lnTo>
                  <a:lnTo>
                    <a:pt x="385602" y="255327"/>
                  </a:lnTo>
                  <a:lnTo>
                    <a:pt x="380126" y="259219"/>
                  </a:lnTo>
                  <a:lnTo>
                    <a:pt x="371757" y="262025"/>
                  </a:lnTo>
                  <a:lnTo>
                    <a:pt x="361685" y="263028"/>
                  </a:lnTo>
                  <a:lnTo>
                    <a:pt x="352805" y="262025"/>
                  </a:lnTo>
                  <a:lnTo>
                    <a:pt x="344266" y="259467"/>
                  </a:lnTo>
                  <a:lnTo>
                    <a:pt x="339131" y="255327"/>
                  </a:lnTo>
                  <a:lnTo>
                    <a:pt x="249962" y="153121"/>
                  </a:lnTo>
                  <a:lnTo>
                    <a:pt x="246018" y="151141"/>
                  </a:lnTo>
                  <a:lnTo>
                    <a:pt x="240713" y="151141"/>
                  </a:lnTo>
                  <a:lnTo>
                    <a:pt x="237309" y="153121"/>
                  </a:lnTo>
                  <a:lnTo>
                    <a:pt x="237309" y="155776"/>
                  </a:lnTo>
                  <a:lnTo>
                    <a:pt x="337939" y="271390"/>
                  </a:lnTo>
                  <a:lnTo>
                    <a:pt x="340152" y="276354"/>
                  </a:lnTo>
                  <a:lnTo>
                    <a:pt x="338280" y="280906"/>
                  </a:lnTo>
                  <a:lnTo>
                    <a:pt x="333145" y="284716"/>
                  </a:lnTo>
                  <a:lnTo>
                    <a:pt x="324775" y="287617"/>
                  </a:lnTo>
                  <a:lnTo>
                    <a:pt x="314704" y="2886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70177" y="6300780"/>
              <a:ext cx="398780" cy="288925"/>
            </a:xfrm>
            <a:custGeom>
              <a:avLst/>
              <a:gdLst/>
              <a:ahLst/>
              <a:cxnLst/>
              <a:rect l="l" t="t" r="r" b="b"/>
              <a:pathLst>
                <a:path w="398779" h="288925">
                  <a:moveTo>
                    <a:pt x="306675" y="76439"/>
                  </a:moveTo>
                  <a:lnTo>
                    <a:pt x="294532" y="66169"/>
                  </a:lnTo>
                  <a:lnTo>
                    <a:pt x="281397" y="58386"/>
                  </a:lnTo>
                  <a:lnTo>
                    <a:pt x="267722" y="52091"/>
                  </a:lnTo>
                  <a:lnTo>
                    <a:pt x="251664" y="46211"/>
                  </a:lnTo>
                  <a:lnTo>
                    <a:pt x="236117" y="39420"/>
                  </a:lnTo>
                  <a:lnTo>
                    <a:pt x="218697" y="30062"/>
                  </a:lnTo>
                  <a:lnTo>
                    <a:pt x="201079" y="17557"/>
                  </a:lnTo>
                  <a:lnTo>
                    <a:pt x="183660" y="0"/>
                  </a:lnTo>
                  <a:lnTo>
                    <a:pt x="0" y="37764"/>
                  </a:lnTo>
                  <a:lnTo>
                    <a:pt x="16741" y="59792"/>
                  </a:lnTo>
                  <a:lnTo>
                    <a:pt x="23575" y="76190"/>
                  </a:lnTo>
                  <a:lnTo>
                    <a:pt x="25456" y="88199"/>
                  </a:lnTo>
                  <a:lnTo>
                    <a:pt x="22208" y="97398"/>
                  </a:lnTo>
                  <a:lnTo>
                    <a:pt x="18449" y="105264"/>
                  </a:lnTo>
                  <a:lnTo>
                    <a:pt x="15717" y="113543"/>
                  </a:lnTo>
                  <a:lnTo>
                    <a:pt x="142153" y="268323"/>
                  </a:lnTo>
                  <a:lnTo>
                    <a:pt x="165049" y="275777"/>
                  </a:lnTo>
                  <a:lnTo>
                    <a:pt x="174780" y="274704"/>
                  </a:lnTo>
                  <a:lnTo>
                    <a:pt x="183319" y="271967"/>
                  </a:lnTo>
                  <a:lnTo>
                    <a:pt x="188454" y="268241"/>
                  </a:lnTo>
                  <a:lnTo>
                    <a:pt x="190327" y="263524"/>
                  </a:lnTo>
                  <a:lnTo>
                    <a:pt x="187944" y="258889"/>
                  </a:lnTo>
                  <a:lnTo>
                    <a:pt x="119250" y="179044"/>
                  </a:lnTo>
                  <a:lnTo>
                    <a:pt x="119250" y="176816"/>
                  </a:lnTo>
                  <a:lnTo>
                    <a:pt x="122325" y="174987"/>
                  </a:lnTo>
                  <a:lnTo>
                    <a:pt x="127282" y="174987"/>
                  </a:lnTo>
                  <a:lnTo>
                    <a:pt x="131211" y="176816"/>
                  </a:lnTo>
                  <a:lnTo>
                    <a:pt x="221421" y="280246"/>
                  </a:lnTo>
                  <a:lnTo>
                    <a:pt x="226897" y="284221"/>
                  </a:lnTo>
                  <a:lnTo>
                    <a:pt x="235096" y="286957"/>
                  </a:lnTo>
                  <a:lnTo>
                    <a:pt x="244316" y="287617"/>
                  </a:lnTo>
                  <a:lnTo>
                    <a:pt x="253877" y="286545"/>
                  </a:lnTo>
                  <a:lnTo>
                    <a:pt x="262417" y="284056"/>
                  </a:lnTo>
                  <a:lnTo>
                    <a:pt x="267722" y="279916"/>
                  </a:lnTo>
                  <a:lnTo>
                    <a:pt x="269935" y="275612"/>
                  </a:lnTo>
                  <a:lnTo>
                    <a:pt x="267722" y="270730"/>
                  </a:lnTo>
                  <a:lnTo>
                    <a:pt x="178354" y="167534"/>
                  </a:lnTo>
                  <a:lnTo>
                    <a:pt x="178354" y="165223"/>
                  </a:lnTo>
                  <a:lnTo>
                    <a:pt x="181787" y="163394"/>
                  </a:lnTo>
                  <a:lnTo>
                    <a:pt x="186724" y="163394"/>
                  </a:lnTo>
                  <a:lnTo>
                    <a:pt x="190497" y="165223"/>
                  </a:lnTo>
                  <a:lnTo>
                    <a:pt x="292149" y="281071"/>
                  </a:lnTo>
                  <a:lnTo>
                    <a:pt x="297284" y="285224"/>
                  </a:lnTo>
                  <a:lnTo>
                    <a:pt x="305653" y="287782"/>
                  </a:lnTo>
                  <a:lnTo>
                    <a:pt x="314704" y="288607"/>
                  </a:lnTo>
                  <a:lnTo>
                    <a:pt x="324775" y="287617"/>
                  </a:lnTo>
                  <a:lnTo>
                    <a:pt x="333145" y="284716"/>
                  </a:lnTo>
                  <a:lnTo>
                    <a:pt x="338280" y="280906"/>
                  </a:lnTo>
                  <a:lnTo>
                    <a:pt x="340152" y="276354"/>
                  </a:lnTo>
                  <a:lnTo>
                    <a:pt x="337939" y="271390"/>
                  </a:lnTo>
                  <a:lnTo>
                    <a:pt x="237309" y="155776"/>
                  </a:lnTo>
                  <a:lnTo>
                    <a:pt x="237309" y="153121"/>
                  </a:lnTo>
                  <a:lnTo>
                    <a:pt x="240713" y="151141"/>
                  </a:lnTo>
                  <a:lnTo>
                    <a:pt x="246018" y="151141"/>
                  </a:lnTo>
                  <a:lnTo>
                    <a:pt x="249962" y="153121"/>
                  </a:lnTo>
                  <a:lnTo>
                    <a:pt x="339131" y="255327"/>
                  </a:lnTo>
                  <a:lnTo>
                    <a:pt x="344266" y="259467"/>
                  </a:lnTo>
                  <a:lnTo>
                    <a:pt x="352805" y="262025"/>
                  </a:lnTo>
                  <a:lnTo>
                    <a:pt x="361685" y="263028"/>
                  </a:lnTo>
                  <a:lnTo>
                    <a:pt x="371757" y="262025"/>
                  </a:lnTo>
                  <a:lnTo>
                    <a:pt x="380126" y="259219"/>
                  </a:lnTo>
                  <a:lnTo>
                    <a:pt x="385602" y="255327"/>
                  </a:lnTo>
                  <a:lnTo>
                    <a:pt x="387474" y="250844"/>
                  </a:lnTo>
                  <a:lnTo>
                    <a:pt x="385602" y="245797"/>
                  </a:lnTo>
                  <a:lnTo>
                    <a:pt x="296944" y="143440"/>
                  </a:lnTo>
                  <a:lnTo>
                    <a:pt x="296944" y="140951"/>
                  </a:lnTo>
                  <a:lnTo>
                    <a:pt x="300518" y="138888"/>
                  </a:lnTo>
                  <a:lnTo>
                    <a:pt x="305143" y="138888"/>
                  </a:lnTo>
                  <a:lnTo>
                    <a:pt x="308888" y="140951"/>
                  </a:lnTo>
                  <a:lnTo>
                    <a:pt x="337429" y="173172"/>
                  </a:lnTo>
                  <a:lnTo>
                    <a:pt x="344266" y="179044"/>
                  </a:lnTo>
                  <a:lnTo>
                    <a:pt x="352805" y="184930"/>
                  </a:lnTo>
                  <a:lnTo>
                    <a:pt x="360153" y="187502"/>
                  </a:lnTo>
                  <a:lnTo>
                    <a:pt x="369544" y="189069"/>
                  </a:lnTo>
                  <a:lnTo>
                    <a:pt x="377743" y="189069"/>
                  </a:lnTo>
                  <a:lnTo>
                    <a:pt x="385602" y="187749"/>
                  </a:lnTo>
                  <a:lnTo>
                    <a:pt x="392439" y="185508"/>
                  </a:lnTo>
                  <a:lnTo>
                    <a:pt x="398425" y="182111"/>
                  </a:lnTo>
                  <a:lnTo>
                    <a:pt x="306675" y="76439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67121" y="6345749"/>
              <a:ext cx="289560" cy="285750"/>
            </a:xfrm>
            <a:custGeom>
              <a:avLst/>
              <a:gdLst/>
              <a:ahLst/>
              <a:cxnLst/>
              <a:rect l="l" t="t" r="r" b="b"/>
              <a:pathLst>
                <a:path w="289559" h="285750">
                  <a:moveTo>
                    <a:pt x="23065" y="285128"/>
                  </a:moveTo>
                  <a:lnTo>
                    <a:pt x="13646" y="284056"/>
                  </a:lnTo>
                  <a:lnTo>
                    <a:pt x="6128" y="281071"/>
                  </a:lnTo>
                  <a:lnTo>
                    <a:pt x="2042" y="276684"/>
                  </a:lnTo>
                  <a:lnTo>
                    <a:pt x="0" y="272050"/>
                  </a:lnTo>
                  <a:lnTo>
                    <a:pt x="2042" y="267993"/>
                  </a:lnTo>
                  <a:lnTo>
                    <a:pt x="19292" y="249689"/>
                  </a:lnTo>
                  <a:lnTo>
                    <a:pt x="27320" y="248946"/>
                  </a:lnTo>
                  <a:lnTo>
                    <a:pt x="35860" y="247282"/>
                  </a:lnTo>
                  <a:lnTo>
                    <a:pt x="55351" y="230230"/>
                  </a:lnTo>
                  <a:lnTo>
                    <a:pt x="53819" y="226998"/>
                  </a:lnTo>
                  <a:lnTo>
                    <a:pt x="48684" y="221456"/>
                  </a:lnTo>
                  <a:lnTo>
                    <a:pt x="54840" y="222776"/>
                  </a:lnTo>
                  <a:lnTo>
                    <a:pt x="62188" y="223684"/>
                  </a:lnTo>
                  <a:lnTo>
                    <a:pt x="67976" y="223684"/>
                  </a:lnTo>
                  <a:lnTo>
                    <a:pt x="102332" y="205875"/>
                  </a:lnTo>
                  <a:lnTo>
                    <a:pt x="101481" y="202065"/>
                  </a:lnTo>
                  <a:lnTo>
                    <a:pt x="99609" y="198668"/>
                  </a:lnTo>
                  <a:lnTo>
                    <a:pt x="86615" y="183101"/>
                  </a:lnTo>
                  <a:lnTo>
                    <a:pt x="99609" y="167121"/>
                  </a:lnTo>
                  <a:lnTo>
                    <a:pt x="99609" y="165471"/>
                  </a:lnTo>
                  <a:lnTo>
                    <a:pt x="95495" y="162982"/>
                  </a:lnTo>
                  <a:lnTo>
                    <a:pt x="90360" y="163477"/>
                  </a:lnTo>
                  <a:lnTo>
                    <a:pt x="86615" y="164384"/>
                  </a:lnTo>
                  <a:lnTo>
                    <a:pt x="77565" y="174080"/>
                  </a:lnTo>
                  <a:lnTo>
                    <a:pt x="54840" y="147084"/>
                  </a:lnTo>
                  <a:lnTo>
                    <a:pt x="64231" y="149477"/>
                  </a:lnTo>
                  <a:lnTo>
                    <a:pt x="75494" y="150316"/>
                  </a:lnTo>
                  <a:lnTo>
                    <a:pt x="85934" y="149477"/>
                  </a:lnTo>
                  <a:lnTo>
                    <a:pt x="97197" y="147084"/>
                  </a:lnTo>
                  <a:lnTo>
                    <a:pt x="104886" y="144100"/>
                  </a:lnTo>
                  <a:lnTo>
                    <a:pt x="111723" y="139631"/>
                  </a:lnTo>
                  <a:lnTo>
                    <a:pt x="112915" y="135656"/>
                  </a:lnTo>
                  <a:lnTo>
                    <a:pt x="37761" y="48866"/>
                  </a:lnTo>
                  <a:lnTo>
                    <a:pt x="47322" y="45057"/>
                  </a:lnTo>
                  <a:lnTo>
                    <a:pt x="81820" y="23685"/>
                  </a:lnTo>
                  <a:lnTo>
                    <a:pt x="108829" y="0"/>
                  </a:lnTo>
                  <a:lnTo>
                    <a:pt x="289238" y="40828"/>
                  </a:lnTo>
                  <a:lnTo>
                    <a:pt x="267024" y="73950"/>
                  </a:lnTo>
                  <a:lnTo>
                    <a:pt x="263279" y="84966"/>
                  </a:lnTo>
                  <a:lnTo>
                    <a:pt x="264471" y="96724"/>
                  </a:lnTo>
                  <a:lnTo>
                    <a:pt x="265662" y="105924"/>
                  </a:lnTo>
                  <a:lnTo>
                    <a:pt x="265662" y="115358"/>
                  </a:lnTo>
                  <a:lnTo>
                    <a:pt x="261719" y="126208"/>
                  </a:lnTo>
                  <a:lnTo>
                    <a:pt x="253860" y="136399"/>
                  </a:lnTo>
                  <a:lnTo>
                    <a:pt x="153939" y="240255"/>
                  </a:lnTo>
                  <a:lnTo>
                    <a:pt x="145030" y="239746"/>
                  </a:lnTo>
                  <a:lnTo>
                    <a:pt x="137342" y="239664"/>
                  </a:lnTo>
                  <a:lnTo>
                    <a:pt x="129653" y="237436"/>
                  </a:lnTo>
                  <a:lnTo>
                    <a:pt x="124547" y="234947"/>
                  </a:lnTo>
                  <a:lnTo>
                    <a:pt x="120773" y="230230"/>
                  </a:lnTo>
                  <a:lnTo>
                    <a:pt x="119071" y="225760"/>
                  </a:lnTo>
                  <a:lnTo>
                    <a:pt x="121795" y="218884"/>
                  </a:lnTo>
                  <a:lnTo>
                    <a:pt x="126589" y="212503"/>
                  </a:lnTo>
                  <a:lnTo>
                    <a:pt x="157684" y="180378"/>
                  </a:lnTo>
                  <a:lnTo>
                    <a:pt x="158535" y="177889"/>
                  </a:lnTo>
                  <a:lnTo>
                    <a:pt x="153939" y="175895"/>
                  </a:lnTo>
                  <a:lnTo>
                    <a:pt x="148803" y="175895"/>
                  </a:lnTo>
                  <a:lnTo>
                    <a:pt x="144520" y="177229"/>
                  </a:lnTo>
                  <a:lnTo>
                    <a:pt x="47322" y="278101"/>
                  </a:lnTo>
                  <a:lnTo>
                    <a:pt x="41336" y="282158"/>
                  </a:lnTo>
                  <a:lnTo>
                    <a:pt x="33307" y="284386"/>
                  </a:lnTo>
                  <a:lnTo>
                    <a:pt x="23065" y="2851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67121" y="6345749"/>
              <a:ext cx="289560" cy="285750"/>
            </a:xfrm>
            <a:custGeom>
              <a:avLst/>
              <a:gdLst/>
              <a:ahLst/>
              <a:cxnLst/>
              <a:rect l="l" t="t" r="r" b="b"/>
              <a:pathLst>
                <a:path w="289559" h="285750">
                  <a:moveTo>
                    <a:pt x="37761" y="48866"/>
                  </a:moveTo>
                  <a:lnTo>
                    <a:pt x="73792" y="30227"/>
                  </a:lnTo>
                  <a:lnTo>
                    <a:pt x="108829" y="0"/>
                  </a:lnTo>
                  <a:lnTo>
                    <a:pt x="289238" y="40828"/>
                  </a:lnTo>
                  <a:lnTo>
                    <a:pt x="267024" y="73950"/>
                  </a:lnTo>
                  <a:lnTo>
                    <a:pt x="263279" y="84966"/>
                  </a:lnTo>
                  <a:lnTo>
                    <a:pt x="264471" y="96724"/>
                  </a:lnTo>
                  <a:lnTo>
                    <a:pt x="265662" y="105924"/>
                  </a:lnTo>
                  <a:lnTo>
                    <a:pt x="265662" y="115358"/>
                  </a:lnTo>
                  <a:lnTo>
                    <a:pt x="261719" y="126208"/>
                  </a:lnTo>
                  <a:lnTo>
                    <a:pt x="253860" y="136399"/>
                  </a:lnTo>
                  <a:lnTo>
                    <a:pt x="153939" y="240255"/>
                  </a:lnTo>
                  <a:lnTo>
                    <a:pt x="145030" y="239746"/>
                  </a:lnTo>
                  <a:lnTo>
                    <a:pt x="137342" y="239664"/>
                  </a:lnTo>
                  <a:lnTo>
                    <a:pt x="129653" y="237436"/>
                  </a:lnTo>
                  <a:lnTo>
                    <a:pt x="124547" y="234947"/>
                  </a:lnTo>
                  <a:lnTo>
                    <a:pt x="120773" y="230230"/>
                  </a:lnTo>
                  <a:lnTo>
                    <a:pt x="119071" y="225760"/>
                  </a:lnTo>
                  <a:lnTo>
                    <a:pt x="121795" y="218884"/>
                  </a:lnTo>
                  <a:lnTo>
                    <a:pt x="126589" y="212503"/>
                  </a:lnTo>
                  <a:lnTo>
                    <a:pt x="157684" y="180378"/>
                  </a:lnTo>
                  <a:lnTo>
                    <a:pt x="158535" y="177889"/>
                  </a:lnTo>
                  <a:lnTo>
                    <a:pt x="153939" y="175895"/>
                  </a:lnTo>
                  <a:lnTo>
                    <a:pt x="148803" y="175895"/>
                  </a:lnTo>
                  <a:lnTo>
                    <a:pt x="144520" y="177229"/>
                  </a:lnTo>
                  <a:lnTo>
                    <a:pt x="47322" y="278101"/>
                  </a:lnTo>
                  <a:lnTo>
                    <a:pt x="41336" y="282158"/>
                  </a:lnTo>
                  <a:lnTo>
                    <a:pt x="33307" y="284386"/>
                  </a:lnTo>
                  <a:lnTo>
                    <a:pt x="23065" y="285128"/>
                  </a:lnTo>
                  <a:lnTo>
                    <a:pt x="13646" y="284056"/>
                  </a:lnTo>
                  <a:lnTo>
                    <a:pt x="6128" y="281071"/>
                  </a:lnTo>
                  <a:lnTo>
                    <a:pt x="2042" y="276684"/>
                  </a:lnTo>
                  <a:lnTo>
                    <a:pt x="0" y="272050"/>
                  </a:lnTo>
                  <a:lnTo>
                    <a:pt x="2042" y="267993"/>
                  </a:lnTo>
                  <a:lnTo>
                    <a:pt x="19292" y="249689"/>
                  </a:lnTo>
                  <a:lnTo>
                    <a:pt x="27320" y="248946"/>
                  </a:lnTo>
                  <a:lnTo>
                    <a:pt x="35860" y="247282"/>
                  </a:lnTo>
                  <a:lnTo>
                    <a:pt x="55351" y="230230"/>
                  </a:lnTo>
                  <a:lnTo>
                    <a:pt x="53819" y="226998"/>
                  </a:lnTo>
                  <a:lnTo>
                    <a:pt x="48684" y="221456"/>
                  </a:lnTo>
                  <a:lnTo>
                    <a:pt x="54840" y="222776"/>
                  </a:lnTo>
                  <a:lnTo>
                    <a:pt x="62188" y="223684"/>
                  </a:lnTo>
                  <a:lnTo>
                    <a:pt x="67976" y="223684"/>
                  </a:lnTo>
                  <a:lnTo>
                    <a:pt x="74813" y="222858"/>
                  </a:lnTo>
                  <a:lnTo>
                    <a:pt x="80799" y="221868"/>
                  </a:lnTo>
                  <a:lnTo>
                    <a:pt x="86956" y="219874"/>
                  </a:lnTo>
                  <a:lnTo>
                    <a:pt x="91722" y="217468"/>
                  </a:lnTo>
                  <a:lnTo>
                    <a:pt x="96176" y="215240"/>
                  </a:lnTo>
                  <a:lnTo>
                    <a:pt x="99609" y="212503"/>
                  </a:lnTo>
                  <a:lnTo>
                    <a:pt x="101481" y="209106"/>
                  </a:lnTo>
                  <a:lnTo>
                    <a:pt x="102332" y="205875"/>
                  </a:lnTo>
                  <a:lnTo>
                    <a:pt x="101481" y="202065"/>
                  </a:lnTo>
                  <a:lnTo>
                    <a:pt x="99609" y="198668"/>
                  </a:lnTo>
                  <a:lnTo>
                    <a:pt x="86615" y="183101"/>
                  </a:lnTo>
                  <a:lnTo>
                    <a:pt x="99609" y="167121"/>
                  </a:lnTo>
                  <a:lnTo>
                    <a:pt x="99609" y="165471"/>
                  </a:lnTo>
                  <a:lnTo>
                    <a:pt x="95495" y="162982"/>
                  </a:lnTo>
                  <a:lnTo>
                    <a:pt x="90360" y="163477"/>
                  </a:lnTo>
                  <a:lnTo>
                    <a:pt x="86615" y="164384"/>
                  </a:lnTo>
                  <a:lnTo>
                    <a:pt x="77565" y="174080"/>
                  </a:lnTo>
                  <a:lnTo>
                    <a:pt x="54840" y="147084"/>
                  </a:lnTo>
                  <a:lnTo>
                    <a:pt x="64231" y="149477"/>
                  </a:lnTo>
                  <a:lnTo>
                    <a:pt x="75494" y="150316"/>
                  </a:lnTo>
                  <a:lnTo>
                    <a:pt x="85934" y="149477"/>
                  </a:lnTo>
                  <a:lnTo>
                    <a:pt x="97197" y="147084"/>
                  </a:lnTo>
                  <a:lnTo>
                    <a:pt x="104886" y="144100"/>
                  </a:lnTo>
                  <a:lnTo>
                    <a:pt x="111723" y="139631"/>
                  </a:lnTo>
                  <a:lnTo>
                    <a:pt x="112915" y="135656"/>
                  </a:lnTo>
                  <a:lnTo>
                    <a:pt x="37761" y="48866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8709" y="6567979"/>
              <a:ext cx="125056" cy="63927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441309" y="6252391"/>
            <a:ext cx="833755" cy="405130"/>
            <a:chOff x="6441309" y="6252391"/>
            <a:chExt cx="833755" cy="405130"/>
          </a:xfrm>
        </p:grpSpPr>
        <p:sp>
          <p:nvSpPr>
            <p:cNvPr id="13" name="object 13"/>
            <p:cNvSpPr/>
            <p:nvPr/>
          </p:nvSpPr>
          <p:spPr>
            <a:xfrm>
              <a:off x="6442245" y="6253327"/>
              <a:ext cx="831850" cy="403225"/>
            </a:xfrm>
            <a:custGeom>
              <a:avLst/>
              <a:gdLst/>
              <a:ahLst/>
              <a:cxnLst/>
              <a:rect l="l" t="t" r="r" b="b"/>
              <a:pathLst>
                <a:path w="831850" h="403225">
                  <a:moveTo>
                    <a:pt x="415856" y="402979"/>
                  </a:moveTo>
                  <a:lnTo>
                    <a:pt x="373300" y="401576"/>
                  </a:lnTo>
                  <a:lnTo>
                    <a:pt x="332304" y="398427"/>
                  </a:lnTo>
                  <a:lnTo>
                    <a:pt x="292670" y="393545"/>
                  </a:lnTo>
                  <a:lnTo>
                    <a:pt x="254222" y="386999"/>
                  </a:lnTo>
                  <a:lnTo>
                    <a:pt x="183832" y="368364"/>
                  </a:lnTo>
                  <a:lnTo>
                    <a:pt x="122157" y="343679"/>
                  </a:lnTo>
                  <a:lnTo>
                    <a:pt x="71073" y="314126"/>
                  </a:lnTo>
                  <a:lnTo>
                    <a:pt x="32631" y="279746"/>
                  </a:lnTo>
                  <a:lnTo>
                    <a:pt x="9396" y="242147"/>
                  </a:lnTo>
                  <a:lnTo>
                    <a:pt x="0" y="201413"/>
                  </a:lnTo>
                  <a:lnTo>
                    <a:pt x="2391" y="180538"/>
                  </a:lnTo>
                  <a:lnTo>
                    <a:pt x="18964" y="141042"/>
                  </a:lnTo>
                  <a:lnTo>
                    <a:pt x="50399" y="104927"/>
                  </a:lnTo>
                  <a:lnTo>
                    <a:pt x="95503" y="72878"/>
                  </a:lnTo>
                  <a:lnTo>
                    <a:pt x="152227" y="45797"/>
                  </a:lnTo>
                  <a:lnTo>
                    <a:pt x="217831" y="23850"/>
                  </a:lnTo>
                  <a:lnTo>
                    <a:pt x="292160" y="8612"/>
                  </a:lnTo>
                  <a:lnTo>
                    <a:pt x="331793" y="3809"/>
                  </a:lnTo>
                  <a:lnTo>
                    <a:pt x="373300" y="993"/>
                  </a:lnTo>
                  <a:lnTo>
                    <a:pt x="415856" y="0"/>
                  </a:lnTo>
                  <a:lnTo>
                    <a:pt x="458383" y="993"/>
                  </a:lnTo>
                  <a:lnTo>
                    <a:pt x="499549" y="3809"/>
                  </a:lnTo>
                  <a:lnTo>
                    <a:pt x="538672" y="8612"/>
                  </a:lnTo>
                  <a:lnTo>
                    <a:pt x="577824" y="15486"/>
                  </a:lnTo>
                  <a:lnTo>
                    <a:pt x="648041" y="34120"/>
                  </a:lnTo>
                  <a:lnTo>
                    <a:pt x="709889" y="58468"/>
                  </a:lnTo>
                  <a:lnTo>
                    <a:pt x="760445" y="88281"/>
                  </a:lnTo>
                  <a:lnTo>
                    <a:pt x="798717" y="122649"/>
                  </a:lnTo>
                  <a:lnTo>
                    <a:pt x="821953" y="160253"/>
                  </a:lnTo>
                  <a:lnTo>
                    <a:pt x="831344" y="201413"/>
                  </a:lnTo>
                  <a:lnTo>
                    <a:pt x="828961" y="221863"/>
                  </a:lnTo>
                  <a:lnTo>
                    <a:pt x="812392" y="261111"/>
                  </a:lnTo>
                  <a:lnTo>
                    <a:pt x="780957" y="297142"/>
                  </a:lnTo>
                  <a:lnTo>
                    <a:pt x="736189" y="329363"/>
                  </a:lnTo>
                  <a:lnTo>
                    <a:pt x="680157" y="356854"/>
                  </a:lnTo>
                  <a:lnTo>
                    <a:pt x="613514" y="378555"/>
                  </a:lnTo>
                  <a:lnTo>
                    <a:pt x="539722" y="393297"/>
                  </a:lnTo>
                  <a:lnTo>
                    <a:pt x="499549" y="398427"/>
                  </a:lnTo>
                  <a:lnTo>
                    <a:pt x="458383" y="401328"/>
                  </a:lnTo>
                  <a:lnTo>
                    <a:pt x="415856" y="40297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42245" y="6253327"/>
              <a:ext cx="831850" cy="403225"/>
            </a:xfrm>
            <a:custGeom>
              <a:avLst/>
              <a:gdLst/>
              <a:ahLst/>
              <a:cxnLst/>
              <a:rect l="l" t="t" r="r" b="b"/>
              <a:pathLst>
                <a:path w="831850" h="403225">
                  <a:moveTo>
                    <a:pt x="415856" y="0"/>
                  </a:moveTo>
                  <a:lnTo>
                    <a:pt x="458383" y="993"/>
                  </a:lnTo>
                  <a:lnTo>
                    <a:pt x="499549" y="3809"/>
                  </a:lnTo>
                  <a:lnTo>
                    <a:pt x="538672" y="8612"/>
                  </a:lnTo>
                  <a:lnTo>
                    <a:pt x="577824" y="15486"/>
                  </a:lnTo>
                  <a:lnTo>
                    <a:pt x="648041" y="34120"/>
                  </a:lnTo>
                  <a:lnTo>
                    <a:pt x="709889" y="58468"/>
                  </a:lnTo>
                  <a:lnTo>
                    <a:pt x="760445" y="88281"/>
                  </a:lnTo>
                  <a:lnTo>
                    <a:pt x="798717" y="122649"/>
                  </a:lnTo>
                  <a:lnTo>
                    <a:pt x="821953" y="160253"/>
                  </a:lnTo>
                  <a:lnTo>
                    <a:pt x="831344" y="201413"/>
                  </a:lnTo>
                  <a:lnTo>
                    <a:pt x="828961" y="221863"/>
                  </a:lnTo>
                  <a:lnTo>
                    <a:pt x="812392" y="261111"/>
                  </a:lnTo>
                  <a:lnTo>
                    <a:pt x="780957" y="297142"/>
                  </a:lnTo>
                  <a:lnTo>
                    <a:pt x="736189" y="329363"/>
                  </a:lnTo>
                  <a:lnTo>
                    <a:pt x="680157" y="356854"/>
                  </a:lnTo>
                  <a:lnTo>
                    <a:pt x="613514" y="378555"/>
                  </a:lnTo>
                  <a:lnTo>
                    <a:pt x="539722" y="393297"/>
                  </a:lnTo>
                  <a:lnTo>
                    <a:pt x="499549" y="398427"/>
                  </a:lnTo>
                  <a:lnTo>
                    <a:pt x="458383" y="401328"/>
                  </a:lnTo>
                  <a:lnTo>
                    <a:pt x="415856" y="402979"/>
                  </a:lnTo>
                  <a:lnTo>
                    <a:pt x="373300" y="401576"/>
                  </a:lnTo>
                  <a:lnTo>
                    <a:pt x="332304" y="398427"/>
                  </a:lnTo>
                  <a:lnTo>
                    <a:pt x="292670" y="393545"/>
                  </a:lnTo>
                  <a:lnTo>
                    <a:pt x="254222" y="386999"/>
                  </a:lnTo>
                  <a:lnTo>
                    <a:pt x="183832" y="368364"/>
                  </a:lnTo>
                  <a:lnTo>
                    <a:pt x="122157" y="343679"/>
                  </a:lnTo>
                  <a:lnTo>
                    <a:pt x="71073" y="314126"/>
                  </a:lnTo>
                  <a:lnTo>
                    <a:pt x="32631" y="279746"/>
                  </a:lnTo>
                  <a:lnTo>
                    <a:pt x="9396" y="242147"/>
                  </a:lnTo>
                  <a:lnTo>
                    <a:pt x="0" y="201413"/>
                  </a:lnTo>
                  <a:lnTo>
                    <a:pt x="2391" y="180538"/>
                  </a:lnTo>
                  <a:lnTo>
                    <a:pt x="18964" y="141042"/>
                  </a:lnTo>
                  <a:lnTo>
                    <a:pt x="50399" y="104927"/>
                  </a:lnTo>
                  <a:lnTo>
                    <a:pt x="95503" y="72878"/>
                  </a:lnTo>
                  <a:lnTo>
                    <a:pt x="152227" y="45797"/>
                  </a:lnTo>
                  <a:lnTo>
                    <a:pt x="217831" y="23850"/>
                  </a:lnTo>
                  <a:lnTo>
                    <a:pt x="292160" y="8612"/>
                  </a:lnTo>
                  <a:lnTo>
                    <a:pt x="331793" y="3809"/>
                  </a:lnTo>
                  <a:lnTo>
                    <a:pt x="373300" y="993"/>
                  </a:lnTo>
                  <a:lnTo>
                    <a:pt x="415856" y="0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92252" y="6300780"/>
              <a:ext cx="398780" cy="288925"/>
            </a:xfrm>
            <a:custGeom>
              <a:avLst/>
              <a:gdLst/>
              <a:ahLst/>
              <a:cxnLst/>
              <a:rect l="l" t="t" r="r" b="b"/>
              <a:pathLst>
                <a:path w="398779" h="288925">
                  <a:moveTo>
                    <a:pt x="314704" y="288607"/>
                  </a:moveTo>
                  <a:lnTo>
                    <a:pt x="305653" y="287782"/>
                  </a:lnTo>
                  <a:lnTo>
                    <a:pt x="297284" y="285224"/>
                  </a:lnTo>
                  <a:lnTo>
                    <a:pt x="292149" y="281071"/>
                  </a:lnTo>
                  <a:lnTo>
                    <a:pt x="190497" y="165223"/>
                  </a:lnTo>
                  <a:lnTo>
                    <a:pt x="186724" y="163394"/>
                  </a:lnTo>
                  <a:lnTo>
                    <a:pt x="181787" y="163394"/>
                  </a:lnTo>
                  <a:lnTo>
                    <a:pt x="178354" y="165223"/>
                  </a:lnTo>
                  <a:lnTo>
                    <a:pt x="178354" y="167534"/>
                  </a:lnTo>
                  <a:lnTo>
                    <a:pt x="267722" y="270730"/>
                  </a:lnTo>
                  <a:lnTo>
                    <a:pt x="269935" y="275612"/>
                  </a:lnTo>
                  <a:lnTo>
                    <a:pt x="267722" y="279916"/>
                  </a:lnTo>
                  <a:lnTo>
                    <a:pt x="262417" y="284056"/>
                  </a:lnTo>
                  <a:lnTo>
                    <a:pt x="253877" y="286545"/>
                  </a:lnTo>
                  <a:lnTo>
                    <a:pt x="244316" y="287617"/>
                  </a:lnTo>
                  <a:lnTo>
                    <a:pt x="235096" y="286957"/>
                  </a:lnTo>
                  <a:lnTo>
                    <a:pt x="226897" y="284221"/>
                  </a:lnTo>
                  <a:lnTo>
                    <a:pt x="221421" y="280246"/>
                  </a:lnTo>
                  <a:lnTo>
                    <a:pt x="131211" y="176816"/>
                  </a:lnTo>
                  <a:lnTo>
                    <a:pt x="127282" y="174987"/>
                  </a:lnTo>
                  <a:lnTo>
                    <a:pt x="122325" y="174987"/>
                  </a:lnTo>
                  <a:lnTo>
                    <a:pt x="119250" y="176816"/>
                  </a:lnTo>
                  <a:lnTo>
                    <a:pt x="119250" y="179044"/>
                  </a:lnTo>
                  <a:lnTo>
                    <a:pt x="187944" y="258889"/>
                  </a:lnTo>
                  <a:lnTo>
                    <a:pt x="190327" y="263524"/>
                  </a:lnTo>
                  <a:lnTo>
                    <a:pt x="188454" y="268241"/>
                  </a:lnTo>
                  <a:lnTo>
                    <a:pt x="183319" y="271967"/>
                  </a:lnTo>
                  <a:lnTo>
                    <a:pt x="174780" y="274704"/>
                  </a:lnTo>
                  <a:lnTo>
                    <a:pt x="165049" y="275777"/>
                  </a:lnTo>
                  <a:lnTo>
                    <a:pt x="155629" y="274704"/>
                  </a:lnTo>
                  <a:lnTo>
                    <a:pt x="27164" y="136069"/>
                  </a:lnTo>
                  <a:lnTo>
                    <a:pt x="15717" y="113543"/>
                  </a:lnTo>
                  <a:lnTo>
                    <a:pt x="18449" y="105264"/>
                  </a:lnTo>
                  <a:lnTo>
                    <a:pt x="22208" y="97398"/>
                  </a:lnTo>
                  <a:lnTo>
                    <a:pt x="25456" y="88199"/>
                  </a:lnTo>
                  <a:lnTo>
                    <a:pt x="23575" y="76190"/>
                  </a:lnTo>
                  <a:lnTo>
                    <a:pt x="16741" y="59792"/>
                  </a:lnTo>
                  <a:lnTo>
                    <a:pt x="0" y="37764"/>
                  </a:lnTo>
                  <a:lnTo>
                    <a:pt x="183660" y="0"/>
                  </a:lnTo>
                  <a:lnTo>
                    <a:pt x="218697" y="30062"/>
                  </a:lnTo>
                  <a:lnTo>
                    <a:pt x="267722" y="52091"/>
                  </a:lnTo>
                  <a:lnTo>
                    <a:pt x="281397" y="58386"/>
                  </a:lnTo>
                  <a:lnTo>
                    <a:pt x="294532" y="66169"/>
                  </a:lnTo>
                  <a:lnTo>
                    <a:pt x="306675" y="76439"/>
                  </a:lnTo>
                  <a:lnTo>
                    <a:pt x="398425" y="182111"/>
                  </a:lnTo>
                  <a:lnTo>
                    <a:pt x="392439" y="185508"/>
                  </a:lnTo>
                  <a:lnTo>
                    <a:pt x="385602" y="187749"/>
                  </a:lnTo>
                  <a:lnTo>
                    <a:pt x="377743" y="189069"/>
                  </a:lnTo>
                  <a:lnTo>
                    <a:pt x="369544" y="189069"/>
                  </a:lnTo>
                  <a:lnTo>
                    <a:pt x="308888" y="140951"/>
                  </a:lnTo>
                  <a:lnTo>
                    <a:pt x="305143" y="138888"/>
                  </a:lnTo>
                  <a:lnTo>
                    <a:pt x="300518" y="138888"/>
                  </a:lnTo>
                  <a:lnTo>
                    <a:pt x="296944" y="140951"/>
                  </a:lnTo>
                  <a:lnTo>
                    <a:pt x="296944" y="143440"/>
                  </a:lnTo>
                  <a:lnTo>
                    <a:pt x="385602" y="245797"/>
                  </a:lnTo>
                  <a:lnTo>
                    <a:pt x="387474" y="250844"/>
                  </a:lnTo>
                  <a:lnTo>
                    <a:pt x="385602" y="255327"/>
                  </a:lnTo>
                  <a:lnTo>
                    <a:pt x="380126" y="259219"/>
                  </a:lnTo>
                  <a:lnTo>
                    <a:pt x="371757" y="262025"/>
                  </a:lnTo>
                  <a:lnTo>
                    <a:pt x="361685" y="263028"/>
                  </a:lnTo>
                  <a:lnTo>
                    <a:pt x="352805" y="262025"/>
                  </a:lnTo>
                  <a:lnTo>
                    <a:pt x="344266" y="259467"/>
                  </a:lnTo>
                  <a:lnTo>
                    <a:pt x="339131" y="255327"/>
                  </a:lnTo>
                  <a:lnTo>
                    <a:pt x="249962" y="153121"/>
                  </a:lnTo>
                  <a:lnTo>
                    <a:pt x="246018" y="151141"/>
                  </a:lnTo>
                  <a:lnTo>
                    <a:pt x="240713" y="151141"/>
                  </a:lnTo>
                  <a:lnTo>
                    <a:pt x="237309" y="153121"/>
                  </a:lnTo>
                  <a:lnTo>
                    <a:pt x="237309" y="155776"/>
                  </a:lnTo>
                  <a:lnTo>
                    <a:pt x="337939" y="271390"/>
                  </a:lnTo>
                  <a:lnTo>
                    <a:pt x="340152" y="276354"/>
                  </a:lnTo>
                  <a:lnTo>
                    <a:pt x="338280" y="280906"/>
                  </a:lnTo>
                  <a:lnTo>
                    <a:pt x="333145" y="284716"/>
                  </a:lnTo>
                  <a:lnTo>
                    <a:pt x="324775" y="287617"/>
                  </a:lnTo>
                  <a:lnTo>
                    <a:pt x="314704" y="2886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92252" y="6300780"/>
              <a:ext cx="398780" cy="288925"/>
            </a:xfrm>
            <a:custGeom>
              <a:avLst/>
              <a:gdLst/>
              <a:ahLst/>
              <a:cxnLst/>
              <a:rect l="l" t="t" r="r" b="b"/>
              <a:pathLst>
                <a:path w="398779" h="288925">
                  <a:moveTo>
                    <a:pt x="306675" y="76439"/>
                  </a:moveTo>
                  <a:lnTo>
                    <a:pt x="294532" y="66169"/>
                  </a:lnTo>
                  <a:lnTo>
                    <a:pt x="281397" y="58386"/>
                  </a:lnTo>
                  <a:lnTo>
                    <a:pt x="267722" y="52091"/>
                  </a:lnTo>
                  <a:lnTo>
                    <a:pt x="251664" y="46211"/>
                  </a:lnTo>
                  <a:lnTo>
                    <a:pt x="236117" y="39420"/>
                  </a:lnTo>
                  <a:lnTo>
                    <a:pt x="218697" y="30062"/>
                  </a:lnTo>
                  <a:lnTo>
                    <a:pt x="201079" y="17557"/>
                  </a:lnTo>
                  <a:lnTo>
                    <a:pt x="183660" y="0"/>
                  </a:lnTo>
                  <a:lnTo>
                    <a:pt x="0" y="37764"/>
                  </a:lnTo>
                  <a:lnTo>
                    <a:pt x="16741" y="59792"/>
                  </a:lnTo>
                  <a:lnTo>
                    <a:pt x="23575" y="76190"/>
                  </a:lnTo>
                  <a:lnTo>
                    <a:pt x="25456" y="88199"/>
                  </a:lnTo>
                  <a:lnTo>
                    <a:pt x="22208" y="97398"/>
                  </a:lnTo>
                  <a:lnTo>
                    <a:pt x="18449" y="105264"/>
                  </a:lnTo>
                  <a:lnTo>
                    <a:pt x="15717" y="113543"/>
                  </a:lnTo>
                  <a:lnTo>
                    <a:pt x="142153" y="268323"/>
                  </a:lnTo>
                  <a:lnTo>
                    <a:pt x="165049" y="275777"/>
                  </a:lnTo>
                  <a:lnTo>
                    <a:pt x="174780" y="274704"/>
                  </a:lnTo>
                  <a:lnTo>
                    <a:pt x="183319" y="271967"/>
                  </a:lnTo>
                  <a:lnTo>
                    <a:pt x="188454" y="268241"/>
                  </a:lnTo>
                  <a:lnTo>
                    <a:pt x="190327" y="263524"/>
                  </a:lnTo>
                  <a:lnTo>
                    <a:pt x="187944" y="258889"/>
                  </a:lnTo>
                  <a:lnTo>
                    <a:pt x="119250" y="179044"/>
                  </a:lnTo>
                  <a:lnTo>
                    <a:pt x="119250" y="176816"/>
                  </a:lnTo>
                  <a:lnTo>
                    <a:pt x="122325" y="174987"/>
                  </a:lnTo>
                  <a:lnTo>
                    <a:pt x="127282" y="174987"/>
                  </a:lnTo>
                  <a:lnTo>
                    <a:pt x="131211" y="176816"/>
                  </a:lnTo>
                  <a:lnTo>
                    <a:pt x="221421" y="280246"/>
                  </a:lnTo>
                  <a:lnTo>
                    <a:pt x="226897" y="284221"/>
                  </a:lnTo>
                  <a:lnTo>
                    <a:pt x="235096" y="286957"/>
                  </a:lnTo>
                  <a:lnTo>
                    <a:pt x="244316" y="287617"/>
                  </a:lnTo>
                  <a:lnTo>
                    <a:pt x="253877" y="286545"/>
                  </a:lnTo>
                  <a:lnTo>
                    <a:pt x="262417" y="284056"/>
                  </a:lnTo>
                  <a:lnTo>
                    <a:pt x="267722" y="279916"/>
                  </a:lnTo>
                  <a:lnTo>
                    <a:pt x="269935" y="275612"/>
                  </a:lnTo>
                  <a:lnTo>
                    <a:pt x="267722" y="270730"/>
                  </a:lnTo>
                  <a:lnTo>
                    <a:pt x="178354" y="167534"/>
                  </a:lnTo>
                  <a:lnTo>
                    <a:pt x="178354" y="165223"/>
                  </a:lnTo>
                  <a:lnTo>
                    <a:pt x="181787" y="163394"/>
                  </a:lnTo>
                  <a:lnTo>
                    <a:pt x="186724" y="163394"/>
                  </a:lnTo>
                  <a:lnTo>
                    <a:pt x="190497" y="165223"/>
                  </a:lnTo>
                  <a:lnTo>
                    <a:pt x="292149" y="281071"/>
                  </a:lnTo>
                  <a:lnTo>
                    <a:pt x="297284" y="285224"/>
                  </a:lnTo>
                  <a:lnTo>
                    <a:pt x="305653" y="287782"/>
                  </a:lnTo>
                  <a:lnTo>
                    <a:pt x="314704" y="288607"/>
                  </a:lnTo>
                  <a:lnTo>
                    <a:pt x="324775" y="287617"/>
                  </a:lnTo>
                  <a:lnTo>
                    <a:pt x="333145" y="284716"/>
                  </a:lnTo>
                  <a:lnTo>
                    <a:pt x="338280" y="280906"/>
                  </a:lnTo>
                  <a:lnTo>
                    <a:pt x="340152" y="276354"/>
                  </a:lnTo>
                  <a:lnTo>
                    <a:pt x="337939" y="271390"/>
                  </a:lnTo>
                  <a:lnTo>
                    <a:pt x="237309" y="155776"/>
                  </a:lnTo>
                  <a:lnTo>
                    <a:pt x="237309" y="153121"/>
                  </a:lnTo>
                  <a:lnTo>
                    <a:pt x="240713" y="151141"/>
                  </a:lnTo>
                  <a:lnTo>
                    <a:pt x="246018" y="151141"/>
                  </a:lnTo>
                  <a:lnTo>
                    <a:pt x="249962" y="153121"/>
                  </a:lnTo>
                  <a:lnTo>
                    <a:pt x="339131" y="255327"/>
                  </a:lnTo>
                  <a:lnTo>
                    <a:pt x="344266" y="259467"/>
                  </a:lnTo>
                  <a:lnTo>
                    <a:pt x="352805" y="262025"/>
                  </a:lnTo>
                  <a:lnTo>
                    <a:pt x="361685" y="263028"/>
                  </a:lnTo>
                  <a:lnTo>
                    <a:pt x="371757" y="262025"/>
                  </a:lnTo>
                  <a:lnTo>
                    <a:pt x="380126" y="259219"/>
                  </a:lnTo>
                  <a:lnTo>
                    <a:pt x="385602" y="255327"/>
                  </a:lnTo>
                  <a:lnTo>
                    <a:pt x="387474" y="250844"/>
                  </a:lnTo>
                  <a:lnTo>
                    <a:pt x="385602" y="245797"/>
                  </a:lnTo>
                  <a:lnTo>
                    <a:pt x="296944" y="143440"/>
                  </a:lnTo>
                  <a:lnTo>
                    <a:pt x="296944" y="140951"/>
                  </a:lnTo>
                  <a:lnTo>
                    <a:pt x="300518" y="138888"/>
                  </a:lnTo>
                  <a:lnTo>
                    <a:pt x="305143" y="138888"/>
                  </a:lnTo>
                  <a:lnTo>
                    <a:pt x="308888" y="140951"/>
                  </a:lnTo>
                  <a:lnTo>
                    <a:pt x="337429" y="173172"/>
                  </a:lnTo>
                  <a:lnTo>
                    <a:pt x="344266" y="179044"/>
                  </a:lnTo>
                  <a:lnTo>
                    <a:pt x="352805" y="184930"/>
                  </a:lnTo>
                  <a:lnTo>
                    <a:pt x="360153" y="187502"/>
                  </a:lnTo>
                  <a:lnTo>
                    <a:pt x="369544" y="189069"/>
                  </a:lnTo>
                  <a:lnTo>
                    <a:pt x="377743" y="189069"/>
                  </a:lnTo>
                  <a:lnTo>
                    <a:pt x="385602" y="187749"/>
                  </a:lnTo>
                  <a:lnTo>
                    <a:pt x="392439" y="185508"/>
                  </a:lnTo>
                  <a:lnTo>
                    <a:pt x="398425" y="182111"/>
                  </a:lnTo>
                  <a:lnTo>
                    <a:pt x="306675" y="76439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89196" y="6345749"/>
              <a:ext cx="289560" cy="285750"/>
            </a:xfrm>
            <a:custGeom>
              <a:avLst/>
              <a:gdLst/>
              <a:ahLst/>
              <a:cxnLst/>
              <a:rect l="l" t="t" r="r" b="b"/>
              <a:pathLst>
                <a:path w="289559" h="285750">
                  <a:moveTo>
                    <a:pt x="23065" y="285128"/>
                  </a:moveTo>
                  <a:lnTo>
                    <a:pt x="13646" y="284056"/>
                  </a:lnTo>
                  <a:lnTo>
                    <a:pt x="6128" y="281071"/>
                  </a:lnTo>
                  <a:lnTo>
                    <a:pt x="2042" y="276684"/>
                  </a:lnTo>
                  <a:lnTo>
                    <a:pt x="0" y="272050"/>
                  </a:lnTo>
                  <a:lnTo>
                    <a:pt x="2042" y="267993"/>
                  </a:lnTo>
                  <a:lnTo>
                    <a:pt x="19292" y="249689"/>
                  </a:lnTo>
                  <a:lnTo>
                    <a:pt x="27320" y="248946"/>
                  </a:lnTo>
                  <a:lnTo>
                    <a:pt x="35860" y="247282"/>
                  </a:lnTo>
                  <a:lnTo>
                    <a:pt x="55351" y="230230"/>
                  </a:lnTo>
                  <a:lnTo>
                    <a:pt x="53819" y="226998"/>
                  </a:lnTo>
                  <a:lnTo>
                    <a:pt x="48684" y="221456"/>
                  </a:lnTo>
                  <a:lnTo>
                    <a:pt x="54840" y="222776"/>
                  </a:lnTo>
                  <a:lnTo>
                    <a:pt x="62188" y="223684"/>
                  </a:lnTo>
                  <a:lnTo>
                    <a:pt x="67976" y="223684"/>
                  </a:lnTo>
                  <a:lnTo>
                    <a:pt x="102332" y="205875"/>
                  </a:lnTo>
                  <a:lnTo>
                    <a:pt x="101481" y="202065"/>
                  </a:lnTo>
                  <a:lnTo>
                    <a:pt x="99609" y="198668"/>
                  </a:lnTo>
                  <a:lnTo>
                    <a:pt x="86615" y="183101"/>
                  </a:lnTo>
                  <a:lnTo>
                    <a:pt x="99609" y="167121"/>
                  </a:lnTo>
                  <a:lnTo>
                    <a:pt x="99609" y="165471"/>
                  </a:lnTo>
                  <a:lnTo>
                    <a:pt x="95495" y="162982"/>
                  </a:lnTo>
                  <a:lnTo>
                    <a:pt x="90360" y="163477"/>
                  </a:lnTo>
                  <a:lnTo>
                    <a:pt x="86615" y="164384"/>
                  </a:lnTo>
                  <a:lnTo>
                    <a:pt x="77565" y="174080"/>
                  </a:lnTo>
                  <a:lnTo>
                    <a:pt x="54840" y="147084"/>
                  </a:lnTo>
                  <a:lnTo>
                    <a:pt x="64231" y="149477"/>
                  </a:lnTo>
                  <a:lnTo>
                    <a:pt x="75494" y="150316"/>
                  </a:lnTo>
                  <a:lnTo>
                    <a:pt x="85934" y="149477"/>
                  </a:lnTo>
                  <a:lnTo>
                    <a:pt x="97197" y="147084"/>
                  </a:lnTo>
                  <a:lnTo>
                    <a:pt x="104886" y="144100"/>
                  </a:lnTo>
                  <a:lnTo>
                    <a:pt x="111723" y="139631"/>
                  </a:lnTo>
                  <a:lnTo>
                    <a:pt x="112915" y="135656"/>
                  </a:lnTo>
                  <a:lnTo>
                    <a:pt x="37761" y="48866"/>
                  </a:lnTo>
                  <a:lnTo>
                    <a:pt x="47322" y="45057"/>
                  </a:lnTo>
                  <a:lnTo>
                    <a:pt x="81820" y="23685"/>
                  </a:lnTo>
                  <a:lnTo>
                    <a:pt x="108829" y="0"/>
                  </a:lnTo>
                  <a:lnTo>
                    <a:pt x="289238" y="40828"/>
                  </a:lnTo>
                  <a:lnTo>
                    <a:pt x="267024" y="73950"/>
                  </a:lnTo>
                  <a:lnTo>
                    <a:pt x="263279" y="84966"/>
                  </a:lnTo>
                  <a:lnTo>
                    <a:pt x="264471" y="96724"/>
                  </a:lnTo>
                  <a:lnTo>
                    <a:pt x="265662" y="105924"/>
                  </a:lnTo>
                  <a:lnTo>
                    <a:pt x="265662" y="115358"/>
                  </a:lnTo>
                  <a:lnTo>
                    <a:pt x="261719" y="126208"/>
                  </a:lnTo>
                  <a:lnTo>
                    <a:pt x="253860" y="136399"/>
                  </a:lnTo>
                  <a:lnTo>
                    <a:pt x="153939" y="240255"/>
                  </a:lnTo>
                  <a:lnTo>
                    <a:pt x="145030" y="239746"/>
                  </a:lnTo>
                  <a:lnTo>
                    <a:pt x="137342" y="239664"/>
                  </a:lnTo>
                  <a:lnTo>
                    <a:pt x="129653" y="237436"/>
                  </a:lnTo>
                  <a:lnTo>
                    <a:pt x="124547" y="234947"/>
                  </a:lnTo>
                  <a:lnTo>
                    <a:pt x="120773" y="230230"/>
                  </a:lnTo>
                  <a:lnTo>
                    <a:pt x="119071" y="225760"/>
                  </a:lnTo>
                  <a:lnTo>
                    <a:pt x="121795" y="218884"/>
                  </a:lnTo>
                  <a:lnTo>
                    <a:pt x="126589" y="212503"/>
                  </a:lnTo>
                  <a:lnTo>
                    <a:pt x="157684" y="180378"/>
                  </a:lnTo>
                  <a:lnTo>
                    <a:pt x="158535" y="177889"/>
                  </a:lnTo>
                  <a:lnTo>
                    <a:pt x="153939" y="175895"/>
                  </a:lnTo>
                  <a:lnTo>
                    <a:pt x="148803" y="175895"/>
                  </a:lnTo>
                  <a:lnTo>
                    <a:pt x="144520" y="177229"/>
                  </a:lnTo>
                  <a:lnTo>
                    <a:pt x="47322" y="278101"/>
                  </a:lnTo>
                  <a:lnTo>
                    <a:pt x="41336" y="282158"/>
                  </a:lnTo>
                  <a:lnTo>
                    <a:pt x="33307" y="284386"/>
                  </a:lnTo>
                  <a:lnTo>
                    <a:pt x="23065" y="2851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89196" y="6345749"/>
              <a:ext cx="289560" cy="285750"/>
            </a:xfrm>
            <a:custGeom>
              <a:avLst/>
              <a:gdLst/>
              <a:ahLst/>
              <a:cxnLst/>
              <a:rect l="l" t="t" r="r" b="b"/>
              <a:pathLst>
                <a:path w="289559" h="285750">
                  <a:moveTo>
                    <a:pt x="37761" y="48866"/>
                  </a:moveTo>
                  <a:lnTo>
                    <a:pt x="73792" y="30227"/>
                  </a:lnTo>
                  <a:lnTo>
                    <a:pt x="108829" y="0"/>
                  </a:lnTo>
                  <a:lnTo>
                    <a:pt x="289238" y="40828"/>
                  </a:lnTo>
                  <a:lnTo>
                    <a:pt x="267024" y="73950"/>
                  </a:lnTo>
                  <a:lnTo>
                    <a:pt x="263279" y="84966"/>
                  </a:lnTo>
                  <a:lnTo>
                    <a:pt x="264471" y="96724"/>
                  </a:lnTo>
                  <a:lnTo>
                    <a:pt x="265662" y="105924"/>
                  </a:lnTo>
                  <a:lnTo>
                    <a:pt x="265662" y="115358"/>
                  </a:lnTo>
                  <a:lnTo>
                    <a:pt x="261719" y="126208"/>
                  </a:lnTo>
                  <a:lnTo>
                    <a:pt x="253860" y="136399"/>
                  </a:lnTo>
                  <a:lnTo>
                    <a:pt x="153939" y="240255"/>
                  </a:lnTo>
                  <a:lnTo>
                    <a:pt x="145030" y="239746"/>
                  </a:lnTo>
                  <a:lnTo>
                    <a:pt x="137342" y="239664"/>
                  </a:lnTo>
                  <a:lnTo>
                    <a:pt x="129653" y="237436"/>
                  </a:lnTo>
                  <a:lnTo>
                    <a:pt x="124547" y="234947"/>
                  </a:lnTo>
                  <a:lnTo>
                    <a:pt x="120773" y="230230"/>
                  </a:lnTo>
                  <a:lnTo>
                    <a:pt x="119071" y="225760"/>
                  </a:lnTo>
                  <a:lnTo>
                    <a:pt x="121795" y="218884"/>
                  </a:lnTo>
                  <a:lnTo>
                    <a:pt x="126589" y="212503"/>
                  </a:lnTo>
                  <a:lnTo>
                    <a:pt x="157684" y="180378"/>
                  </a:lnTo>
                  <a:lnTo>
                    <a:pt x="158535" y="177889"/>
                  </a:lnTo>
                  <a:lnTo>
                    <a:pt x="153939" y="175895"/>
                  </a:lnTo>
                  <a:lnTo>
                    <a:pt x="148803" y="175895"/>
                  </a:lnTo>
                  <a:lnTo>
                    <a:pt x="144520" y="177229"/>
                  </a:lnTo>
                  <a:lnTo>
                    <a:pt x="47322" y="278101"/>
                  </a:lnTo>
                  <a:lnTo>
                    <a:pt x="41336" y="282158"/>
                  </a:lnTo>
                  <a:lnTo>
                    <a:pt x="33307" y="284386"/>
                  </a:lnTo>
                  <a:lnTo>
                    <a:pt x="23065" y="285128"/>
                  </a:lnTo>
                  <a:lnTo>
                    <a:pt x="13646" y="284056"/>
                  </a:lnTo>
                  <a:lnTo>
                    <a:pt x="6128" y="281071"/>
                  </a:lnTo>
                  <a:lnTo>
                    <a:pt x="2042" y="276684"/>
                  </a:lnTo>
                  <a:lnTo>
                    <a:pt x="0" y="272050"/>
                  </a:lnTo>
                  <a:lnTo>
                    <a:pt x="2042" y="267993"/>
                  </a:lnTo>
                  <a:lnTo>
                    <a:pt x="19292" y="249689"/>
                  </a:lnTo>
                  <a:lnTo>
                    <a:pt x="27320" y="248946"/>
                  </a:lnTo>
                  <a:lnTo>
                    <a:pt x="35860" y="247282"/>
                  </a:lnTo>
                  <a:lnTo>
                    <a:pt x="55351" y="230230"/>
                  </a:lnTo>
                  <a:lnTo>
                    <a:pt x="53819" y="226998"/>
                  </a:lnTo>
                  <a:lnTo>
                    <a:pt x="48684" y="221456"/>
                  </a:lnTo>
                  <a:lnTo>
                    <a:pt x="54840" y="222776"/>
                  </a:lnTo>
                  <a:lnTo>
                    <a:pt x="62188" y="223684"/>
                  </a:lnTo>
                  <a:lnTo>
                    <a:pt x="67976" y="223684"/>
                  </a:lnTo>
                  <a:lnTo>
                    <a:pt x="74813" y="222858"/>
                  </a:lnTo>
                  <a:lnTo>
                    <a:pt x="80799" y="221868"/>
                  </a:lnTo>
                  <a:lnTo>
                    <a:pt x="86956" y="219874"/>
                  </a:lnTo>
                  <a:lnTo>
                    <a:pt x="91722" y="217468"/>
                  </a:lnTo>
                  <a:lnTo>
                    <a:pt x="96176" y="215240"/>
                  </a:lnTo>
                  <a:lnTo>
                    <a:pt x="99609" y="212503"/>
                  </a:lnTo>
                  <a:lnTo>
                    <a:pt x="101481" y="209106"/>
                  </a:lnTo>
                  <a:lnTo>
                    <a:pt x="102332" y="205875"/>
                  </a:lnTo>
                  <a:lnTo>
                    <a:pt x="101481" y="202065"/>
                  </a:lnTo>
                  <a:lnTo>
                    <a:pt x="99609" y="198668"/>
                  </a:lnTo>
                  <a:lnTo>
                    <a:pt x="86615" y="183101"/>
                  </a:lnTo>
                  <a:lnTo>
                    <a:pt x="99609" y="167121"/>
                  </a:lnTo>
                  <a:lnTo>
                    <a:pt x="99609" y="165471"/>
                  </a:lnTo>
                  <a:lnTo>
                    <a:pt x="95495" y="162982"/>
                  </a:lnTo>
                  <a:lnTo>
                    <a:pt x="90360" y="163477"/>
                  </a:lnTo>
                  <a:lnTo>
                    <a:pt x="86615" y="164384"/>
                  </a:lnTo>
                  <a:lnTo>
                    <a:pt x="77565" y="174080"/>
                  </a:lnTo>
                  <a:lnTo>
                    <a:pt x="54840" y="147084"/>
                  </a:lnTo>
                  <a:lnTo>
                    <a:pt x="64231" y="149477"/>
                  </a:lnTo>
                  <a:lnTo>
                    <a:pt x="75494" y="150316"/>
                  </a:lnTo>
                  <a:lnTo>
                    <a:pt x="85934" y="149477"/>
                  </a:lnTo>
                  <a:lnTo>
                    <a:pt x="97197" y="147084"/>
                  </a:lnTo>
                  <a:lnTo>
                    <a:pt x="104886" y="144100"/>
                  </a:lnTo>
                  <a:lnTo>
                    <a:pt x="111723" y="139631"/>
                  </a:lnTo>
                  <a:lnTo>
                    <a:pt x="112915" y="135656"/>
                  </a:lnTo>
                  <a:lnTo>
                    <a:pt x="37761" y="48866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0784" y="6567979"/>
              <a:ext cx="125056" cy="63927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5263384" y="6252391"/>
            <a:ext cx="833755" cy="405130"/>
            <a:chOff x="5263384" y="6252391"/>
            <a:chExt cx="833755" cy="405130"/>
          </a:xfrm>
        </p:grpSpPr>
        <p:sp>
          <p:nvSpPr>
            <p:cNvPr id="21" name="object 21"/>
            <p:cNvSpPr/>
            <p:nvPr/>
          </p:nvSpPr>
          <p:spPr>
            <a:xfrm>
              <a:off x="5264320" y="6253327"/>
              <a:ext cx="831850" cy="403225"/>
            </a:xfrm>
            <a:custGeom>
              <a:avLst/>
              <a:gdLst/>
              <a:ahLst/>
              <a:cxnLst/>
              <a:rect l="l" t="t" r="r" b="b"/>
              <a:pathLst>
                <a:path w="831850" h="403225">
                  <a:moveTo>
                    <a:pt x="415856" y="402979"/>
                  </a:moveTo>
                  <a:lnTo>
                    <a:pt x="373300" y="401576"/>
                  </a:lnTo>
                  <a:lnTo>
                    <a:pt x="332304" y="398427"/>
                  </a:lnTo>
                  <a:lnTo>
                    <a:pt x="292670" y="393545"/>
                  </a:lnTo>
                  <a:lnTo>
                    <a:pt x="254222" y="386999"/>
                  </a:lnTo>
                  <a:lnTo>
                    <a:pt x="183832" y="368364"/>
                  </a:lnTo>
                  <a:lnTo>
                    <a:pt x="122157" y="343679"/>
                  </a:lnTo>
                  <a:lnTo>
                    <a:pt x="71073" y="314126"/>
                  </a:lnTo>
                  <a:lnTo>
                    <a:pt x="32631" y="279746"/>
                  </a:lnTo>
                  <a:lnTo>
                    <a:pt x="9396" y="242147"/>
                  </a:lnTo>
                  <a:lnTo>
                    <a:pt x="0" y="201413"/>
                  </a:lnTo>
                  <a:lnTo>
                    <a:pt x="2391" y="180538"/>
                  </a:lnTo>
                  <a:lnTo>
                    <a:pt x="18964" y="141042"/>
                  </a:lnTo>
                  <a:lnTo>
                    <a:pt x="50399" y="104927"/>
                  </a:lnTo>
                  <a:lnTo>
                    <a:pt x="95503" y="72878"/>
                  </a:lnTo>
                  <a:lnTo>
                    <a:pt x="152227" y="45797"/>
                  </a:lnTo>
                  <a:lnTo>
                    <a:pt x="217831" y="23850"/>
                  </a:lnTo>
                  <a:lnTo>
                    <a:pt x="292160" y="8612"/>
                  </a:lnTo>
                  <a:lnTo>
                    <a:pt x="331793" y="3809"/>
                  </a:lnTo>
                  <a:lnTo>
                    <a:pt x="373300" y="993"/>
                  </a:lnTo>
                  <a:lnTo>
                    <a:pt x="415856" y="0"/>
                  </a:lnTo>
                  <a:lnTo>
                    <a:pt x="458383" y="993"/>
                  </a:lnTo>
                  <a:lnTo>
                    <a:pt x="499549" y="3809"/>
                  </a:lnTo>
                  <a:lnTo>
                    <a:pt x="538672" y="8612"/>
                  </a:lnTo>
                  <a:lnTo>
                    <a:pt x="577824" y="15486"/>
                  </a:lnTo>
                  <a:lnTo>
                    <a:pt x="648041" y="34120"/>
                  </a:lnTo>
                  <a:lnTo>
                    <a:pt x="709889" y="58468"/>
                  </a:lnTo>
                  <a:lnTo>
                    <a:pt x="760445" y="88281"/>
                  </a:lnTo>
                  <a:lnTo>
                    <a:pt x="798717" y="122649"/>
                  </a:lnTo>
                  <a:lnTo>
                    <a:pt x="821953" y="160253"/>
                  </a:lnTo>
                  <a:lnTo>
                    <a:pt x="831344" y="201413"/>
                  </a:lnTo>
                  <a:lnTo>
                    <a:pt x="828961" y="221863"/>
                  </a:lnTo>
                  <a:lnTo>
                    <a:pt x="812392" y="261111"/>
                  </a:lnTo>
                  <a:lnTo>
                    <a:pt x="780957" y="297142"/>
                  </a:lnTo>
                  <a:lnTo>
                    <a:pt x="736189" y="329363"/>
                  </a:lnTo>
                  <a:lnTo>
                    <a:pt x="680157" y="356854"/>
                  </a:lnTo>
                  <a:lnTo>
                    <a:pt x="613514" y="378555"/>
                  </a:lnTo>
                  <a:lnTo>
                    <a:pt x="539722" y="393297"/>
                  </a:lnTo>
                  <a:lnTo>
                    <a:pt x="499549" y="398427"/>
                  </a:lnTo>
                  <a:lnTo>
                    <a:pt x="458383" y="401328"/>
                  </a:lnTo>
                  <a:lnTo>
                    <a:pt x="415856" y="40297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64320" y="6253327"/>
              <a:ext cx="831850" cy="403225"/>
            </a:xfrm>
            <a:custGeom>
              <a:avLst/>
              <a:gdLst/>
              <a:ahLst/>
              <a:cxnLst/>
              <a:rect l="l" t="t" r="r" b="b"/>
              <a:pathLst>
                <a:path w="831850" h="403225">
                  <a:moveTo>
                    <a:pt x="415856" y="0"/>
                  </a:moveTo>
                  <a:lnTo>
                    <a:pt x="458383" y="993"/>
                  </a:lnTo>
                  <a:lnTo>
                    <a:pt x="499549" y="3809"/>
                  </a:lnTo>
                  <a:lnTo>
                    <a:pt x="538672" y="8612"/>
                  </a:lnTo>
                  <a:lnTo>
                    <a:pt x="577824" y="15486"/>
                  </a:lnTo>
                  <a:lnTo>
                    <a:pt x="648041" y="34120"/>
                  </a:lnTo>
                  <a:lnTo>
                    <a:pt x="709889" y="58468"/>
                  </a:lnTo>
                  <a:lnTo>
                    <a:pt x="760445" y="88281"/>
                  </a:lnTo>
                  <a:lnTo>
                    <a:pt x="798717" y="122649"/>
                  </a:lnTo>
                  <a:lnTo>
                    <a:pt x="821953" y="160253"/>
                  </a:lnTo>
                  <a:lnTo>
                    <a:pt x="831344" y="201413"/>
                  </a:lnTo>
                  <a:lnTo>
                    <a:pt x="828961" y="221863"/>
                  </a:lnTo>
                  <a:lnTo>
                    <a:pt x="812392" y="261111"/>
                  </a:lnTo>
                  <a:lnTo>
                    <a:pt x="780957" y="297142"/>
                  </a:lnTo>
                  <a:lnTo>
                    <a:pt x="736189" y="329363"/>
                  </a:lnTo>
                  <a:lnTo>
                    <a:pt x="680157" y="356854"/>
                  </a:lnTo>
                  <a:lnTo>
                    <a:pt x="613514" y="378555"/>
                  </a:lnTo>
                  <a:lnTo>
                    <a:pt x="539722" y="393297"/>
                  </a:lnTo>
                  <a:lnTo>
                    <a:pt x="499549" y="398427"/>
                  </a:lnTo>
                  <a:lnTo>
                    <a:pt x="458383" y="401328"/>
                  </a:lnTo>
                  <a:lnTo>
                    <a:pt x="415856" y="402979"/>
                  </a:lnTo>
                  <a:lnTo>
                    <a:pt x="373300" y="401576"/>
                  </a:lnTo>
                  <a:lnTo>
                    <a:pt x="332304" y="398427"/>
                  </a:lnTo>
                  <a:lnTo>
                    <a:pt x="292670" y="393545"/>
                  </a:lnTo>
                  <a:lnTo>
                    <a:pt x="254222" y="386999"/>
                  </a:lnTo>
                  <a:lnTo>
                    <a:pt x="183832" y="368364"/>
                  </a:lnTo>
                  <a:lnTo>
                    <a:pt x="122157" y="343679"/>
                  </a:lnTo>
                  <a:lnTo>
                    <a:pt x="71073" y="314126"/>
                  </a:lnTo>
                  <a:lnTo>
                    <a:pt x="32631" y="279746"/>
                  </a:lnTo>
                  <a:lnTo>
                    <a:pt x="9396" y="242147"/>
                  </a:lnTo>
                  <a:lnTo>
                    <a:pt x="0" y="201413"/>
                  </a:lnTo>
                  <a:lnTo>
                    <a:pt x="2391" y="180538"/>
                  </a:lnTo>
                  <a:lnTo>
                    <a:pt x="18964" y="141042"/>
                  </a:lnTo>
                  <a:lnTo>
                    <a:pt x="50399" y="104927"/>
                  </a:lnTo>
                  <a:lnTo>
                    <a:pt x="95503" y="72878"/>
                  </a:lnTo>
                  <a:lnTo>
                    <a:pt x="152227" y="45797"/>
                  </a:lnTo>
                  <a:lnTo>
                    <a:pt x="217831" y="23850"/>
                  </a:lnTo>
                  <a:lnTo>
                    <a:pt x="292160" y="8612"/>
                  </a:lnTo>
                  <a:lnTo>
                    <a:pt x="331793" y="3809"/>
                  </a:lnTo>
                  <a:lnTo>
                    <a:pt x="373300" y="993"/>
                  </a:lnTo>
                  <a:lnTo>
                    <a:pt x="415856" y="0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14327" y="6300780"/>
              <a:ext cx="398780" cy="288925"/>
            </a:xfrm>
            <a:custGeom>
              <a:avLst/>
              <a:gdLst/>
              <a:ahLst/>
              <a:cxnLst/>
              <a:rect l="l" t="t" r="r" b="b"/>
              <a:pathLst>
                <a:path w="398779" h="288925">
                  <a:moveTo>
                    <a:pt x="314704" y="288607"/>
                  </a:moveTo>
                  <a:lnTo>
                    <a:pt x="305653" y="287782"/>
                  </a:lnTo>
                  <a:lnTo>
                    <a:pt x="297284" y="285224"/>
                  </a:lnTo>
                  <a:lnTo>
                    <a:pt x="292149" y="281071"/>
                  </a:lnTo>
                  <a:lnTo>
                    <a:pt x="190497" y="165223"/>
                  </a:lnTo>
                  <a:lnTo>
                    <a:pt x="186724" y="163394"/>
                  </a:lnTo>
                  <a:lnTo>
                    <a:pt x="181787" y="163394"/>
                  </a:lnTo>
                  <a:lnTo>
                    <a:pt x="178354" y="165223"/>
                  </a:lnTo>
                  <a:lnTo>
                    <a:pt x="178354" y="167534"/>
                  </a:lnTo>
                  <a:lnTo>
                    <a:pt x="267722" y="270730"/>
                  </a:lnTo>
                  <a:lnTo>
                    <a:pt x="269935" y="275612"/>
                  </a:lnTo>
                  <a:lnTo>
                    <a:pt x="267722" y="279916"/>
                  </a:lnTo>
                  <a:lnTo>
                    <a:pt x="262417" y="284056"/>
                  </a:lnTo>
                  <a:lnTo>
                    <a:pt x="253877" y="286545"/>
                  </a:lnTo>
                  <a:lnTo>
                    <a:pt x="244316" y="287617"/>
                  </a:lnTo>
                  <a:lnTo>
                    <a:pt x="235096" y="286957"/>
                  </a:lnTo>
                  <a:lnTo>
                    <a:pt x="226897" y="284221"/>
                  </a:lnTo>
                  <a:lnTo>
                    <a:pt x="221421" y="280246"/>
                  </a:lnTo>
                  <a:lnTo>
                    <a:pt x="131211" y="176816"/>
                  </a:lnTo>
                  <a:lnTo>
                    <a:pt x="127282" y="174987"/>
                  </a:lnTo>
                  <a:lnTo>
                    <a:pt x="122325" y="174987"/>
                  </a:lnTo>
                  <a:lnTo>
                    <a:pt x="119250" y="176816"/>
                  </a:lnTo>
                  <a:lnTo>
                    <a:pt x="119250" y="179044"/>
                  </a:lnTo>
                  <a:lnTo>
                    <a:pt x="187944" y="258889"/>
                  </a:lnTo>
                  <a:lnTo>
                    <a:pt x="190327" y="263524"/>
                  </a:lnTo>
                  <a:lnTo>
                    <a:pt x="188454" y="268241"/>
                  </a:lnTo>
                  <a:lnTo>
                    <a:pt x="183319" y="271967"/>
                  </a:lnTo>
                  <a:lnTo>
                    <a:pt x="174780" y="274704"/>
                  </a:lnTo>
                  <a:lnTo>
                    <a:pt x="165049" y="275777"/>
                  </a:lnTo>
                  <a:lnTo>
                    <a:pt x="155629" y="274704"/>
                  </a:lnTo>
                  <a:lnTo>
                    <a:pt x="27164" y="136069"/>
                  </a:lnTo>
                  <a:lnTo>
                    <a:pt x="15717" y="113543"/>
                  </a:lnTo>
                  <a:lnTo>
                    <a:pt x="18449" y="105264"/>
                  </a:lnTo>
                  <a:lnTo>
                    <a:pt x="22208" y="97398"/>
                  </a:lnTo>
                  <a:lnTo>
                    <a:pt x="25456" y="88199"/>
                  </a:lnTo>
                  <a:lnTo>
                    <a:pt x="23575" y="76190"/>
                  </a:lnTo>
                  <a:lnTo>
                    <a:pt x="16741" y="59792"/>
                  </a:lnTo>
                  <a:lnTo>
                    <a:pt x="0" y="37764"/>
                  </a:lnTo>
                  <a:lnTo>
                    <a:pt x="183660" y="0"/>
                  </a:lnTo>
                  <a:lnTo>
                    <a:pt x="218697" y="30062"/>
                  </a:lnTo>
                  <a:lnTo>
                    <a:pt x="267722" y="52091"/>
                  </a:lnTo>
                  <a:lnTo>
                    <a:pt x="281397" y="58386"/>
                  </a:lnTo>
                  <a:lnTo>
                    <a:pt x="294532" y="66169"/>
                  </a:lnTo>
                  <a:lnTo>
                    <a:pt x="306675" y="76439"/>
                  </a:lnTo>
                  <a:lnTo>
                    <a:pt x="398425" y="182111"/>
                  </a:lnTo>
                  <a:lnTo>
                    <a:pt x="392439" y="185508"/>
                  </a:lnTo>
                  <a:lnTo>
                    <a:pt x="385602" y="187749"/>
                  </a:lnTo>
                  <a:lnTo>
                    <a:pt x="377743" y="189069"/>
                  </a:lnTo>
                  <a:lnTo>
                    <a:pt x="369544" y="189069"/>
                  </a:lnTo>
                  <a:lnTo>
                    <a:pt x="308888" y="140951"/>
                  </a:lnTo>
                  <a:lnTo>
                    <a:pt x="305143" y="138888"/>
                  </a:lnTo>
                  <a:lnTo>
                    <a:pt x="300518" y="138888"/>
                  </a:lnTo>
                  <a:lnTo>
                    <a:pt x="296944" y="140951"/>
                  </a:lnTo>
                  <a:lnTo>
                    <a:pt x="296944" y="143440"/>
                  </a:lnTo>
                  <a:lnTo>
                    <a:pt x="385602" y="245797"/>
                  </a:lnTo>
                  <a:lnTo>
                    <a:pt x="387474" y="250844"/>
                  </a:lnTo>
                  <a:lnTo>
                    <a:pt x="385602" y="255327"/>
                  </a:lnTo>
                  <a:lnTo>
                    <a:pt x="380126" y="259219"/>
                  </a:lnTo>
                  <a:lnTo>
                    <a:pt x="371757" y="262025"/>
                  </a:lnTo>
                  <a:lnTo>
                    <a:pt x="361685" y="263028"/>
                  </a:lnTo>
                  <a:lnTo>
                    <a:pt x="352805" y="262025"/>
                  </a:lnTo>
                  <a:lnTo>
                    <a:pt x="344266" y="259467"/>
                  </a:lnTo>
                  <a:lnTo>
                    <a:pt x="339131" y="255327"/>
                  </a:lnTo>
                  <a:lnTo>
                    <a:pt x="249962" y="153121"/>
                  </a:lnTo>
                  <a:lnTo>
                    <a:pt x="246018" y="151141"/>
                  </a:lnTo>
                  <a:lnTo>
                    <a:pt x="240713" y="151141"/>
                  </a:lnTo>
                  <a:lnTo>
                    <a:pt x="237309" y="153121"/>
                  </a:lnTo>
                  <a:lnTo>
                    <a:pt x="237309" y="155776"/>
                  </a:lnTo>
                  <a:lnTo>
                    <a:pt x="337939" y="271390"/>
                  </a:lnTo>
                  <a:lnTo>
                    <a:pt x="340152" y="276354"/>
                  </a:lnTo>
                  <a:lnTo>
                    <a:pt x="338280" y="280906"/>
                  </a:lnTo>
                  <a:lnTo>
                    <a:pt x="333145" y="284716"/>
                  </a:lnTo>
                  <a:lnTo>
                    <a:pt x="324775" y="287617"/>
                  </a:lnTo>
                  <a:lnTo>
                    <a:pt x="314704" y="2886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4327" y="6300780"/>
              <a:ext cx="398780" cy="288925"/>
            </a:xfrm>
            <a:custGeom>
              <a:avLst/>
              <a:gdLst/>
              <a:ahLst/>
              <a:cxnLst/>
              <a:rect l="l" t="t" r="r" b="b"/>
              <a:pathLst>
                <a:path w="398779" h="288925">
                  <a:moveTo>
                    <a:pt x="306675" y="76439"/>
                  </a:moveTo>
                  <a:lnTo>
                    <a:pt x="294532" y="66169"/>
                  </a:lnTo>
                  <a:lnTo>
                    <a:pt x="281397" y="58386"/>
                  </a:lnTo>
                  <a:lnTo>
                    <a:pt x="267722" y="52091"/>
                  </a:lnTo>
                  <a:lnTo>
                    <a:pt x="251664" y="46211"/>
                  </a:lnTo>
                  <a:lnTo>
                    <a:pt x="236117" y="39420"/>
                  </a:lnTo>
                  <a:lnTo>
                    <a:pt x="218697" y="30062"/>
                  </a:lnTo>
                  <a:lnTo>
                    <a:pt x="201079" y="17557"/>
                  </a:lnTo>
                  <a:lnTo>
                    <a:pt x="183660" y="0"/>
                  </a:lnTo>
                  <a:lnTo>
                    <a:pt x="0" y="37764"/>
                  </a:lnTo>
                  <a:lnTo>
                    <a:pt x="16741" y="59792"/>
                  </a:lnTo>
                  <a:lnTo>
                    <a:pt x="23575" y="76190"/>
                  </a:lnTo>
                  <a:lnTo>
                    <a:pt x="25456" y="88199"/>
                  </a:lnTo>
                  <a:lnTo>
                    <a:pt x="22208" y="97398"/>
                  </a:lnTo>
                  <a:lnTo>
                    <a:pt x="18449" y="105264"/>
                  </a:lnTo>
                  <a:lnTo>
                    <a:pt x="15717" y="113543"/>
                  </a:lnTo>
                  <a:lnTo>
                    <a:pt x="142153" y="268323"/>
                  </a:lnTo>
                  <a:lnTo>
                    <a:pt x="165049" y="275777"/>
                  </a:lnTo>
                  <a:lnTo>
                    <a:pt x="174780" y="274704"/>
                  </a:lnTo>
                  <a:lnTo>
                    <a:pt x="183319" y="271967"/>
                  </a:lnTo>
                  <a:lnTo>
                    <a:pt x="188454" y="268241"/>
                  </a:lnTo>
                  <a:lnTo>
                    <a:pt x="190327" y="263524"/>
                  </a:lnTo>
                  <a:lnTo>
                    <a:pt x="187944" y="258889"/>
                  </a:lnTo>
                  <a:lnTo>
                    <a:pt x="119250" y="179044"/>
                  </a:lnTo>
                  <a:lnTo>
                    <a:pt x="119250" y="176816"/>
                  </a:lnTo>
                  <a:lnTo>
                    <a:pt x="122325" y="174987"/>
                  </a:lnTo>
                  <a:lnTo>
                    <a:pt x="127282" y="174987"/>
                  </a:lnTo>
                  <a:lnTo>
                    <a:pt x="131211" y="176816"/>
                  </a:lnTo>
                  <a:lnTo>
                    <a:pt x="221421" y="280246"/>
                  </a:lnTo>
                  <a:lnTo>
                    <a:pt x="226897" y="284221"/>
                  </a:lnTo>
                  <a:lnTo>
                    <a:pt x="235096" y="286957"/>
                  </a:lnTo>
                  <a:lnTo>
                    <a:pt x="244316" y="287617"/>
                  </a:lnTo>
                  <a:lnTo>
                    <a:pt x="253877" y="286545"/>
                  </a:lnTo>
                  <a:lnTo>
                    <a:pt x="262417" y="284056"/>
                  </a:lnTo>
                  <a:lnTo>
                    <a:pt x="267722" y="279916"/>
                  </a:lnTo>
                  <a:lnTo>
                    <a:pt x="269935" y="275612"/>
                  </a:lnTo>
                  <a:lnTo>
                    <a:pt x="267722" y="270730"/>
                  </a:lnTo>
                  <a:lnTo>
                    <a:pt x="178354" y="167534"/>
                  </a:lnTo>
                  <a:lnTo>
                    <a:pt x="178354" y="165223"/>
                  </a:lnTo>
                  <a:lnTo>
                    <a:pt x="181787" y="163394"/>
                  </a:lnTo>
                  <a:lnTo>
                    <a:pt x="186724" y="163394"/>
                  </a:lnTo>
                  <a:lnTo>
                    <a:pt x="190497" y="165223"/>
                  </a:lnTo>
                  <a:lnTo>
                    <a:pt x="292149" y="281071"/>
                  </a:lnTo>
                  <a:lnTo>
                    <a:pt x="297284" y="285224"/>
                  </a:lnTo>
                  <a:lnTo>
                    <a:pt x="305653" y="287782"/>
                  </a:lnTo>
                  <a:lnTo>
                    <a:pt x="314704" y="288607"/>
                  </a:lnTo>
                  <a:lnTo>
                    <a:pt x="324775" y="287617"/>
                  </a:lnTo>
                  <a:lnTo>
                    <a:pt x="333145" y="284716"/>
                  </a:lnTo>
                  <a:lnTo>
                    <a:pt x="338280" y="280906"/>
                  </a:lnTo>
                  <a:lnTo>
                    <a:pt x="340152" y="276354"/>
                  </a:lnTo>
                  <a:lnTo>
                    <a:pt x="337939" y="271390"/>
                  </a:lnTo>
                  <a:lnTo>
                    <a:pt x="237309" y="155776"/>
                  </a:lnTo>
                  <a:lnTo>
                    <a:pt x="237309" y="153121"/>
                  </a:lnTo>
                  <a:lnTo>
                    <a:pt x="240713" y="151141"/>
                  </a:lnTo>
                  <a:lnTo>
                    <a:pt x="246018" y="151141"/>
                  </a:lnTo>
                  <a:lnTo>
                    <a:pt x="249962" y="153121"/>
                  </a:lnTo>
                  <a:lnTo>
                    <a:pt x="339131" y="255327"/>
                  </a:lnTo>
                  <a:lnTo>
                    <a:pt x="344266" y="259467"/>
                  </a:lnTo>
                  <a:lnTo>
                    <a:pt x="352805" y="262025"/>
                  </a:lnTo>
                  <a:lnTo>
                    <a:pt x="361685" y="263028"/>
                  </a:lnTo>
                  <a:lnTo>
                    <a:pt x="371757" y="262025"/>
                  </a:lnTo>
                  <a:lnTo>
                    <a:pt x="380126" y="259219"/>
                  </a:lnTo>
                  <a:lnTo>
                    <a:pt x="385602" y="255327"/>
                  </a:lnTo>
                  <a:lnTo>
                    <a:pt x="387474" y="250844"/>
                  </a:lnTo>
                  <a:lnTo>
                    <a:pt x="385602" y="245797"/>
                  </a:lnTo>
                  <a:lnTo>
                    <a:pt x="296944" y="143440"/>
                  </a:lnTo>
                  <a:lnTo>
                    <a:pt x="296944" y="140951"/>
                  </a:lnTo>
                  <a:lnTo>
                    <a:pt x="300518" y="138888"/>
                  </a:lnTo>
                  <a:lnTo>
                    <a:pt x="305143" y="138888"/>
                  </a:lnTo>
                  <a:lnTo>
                    <a:pt x="308888" y="140951"/>
                  </a:lnTo>
                  <a:lnTo>
                    <a:pt x="337429" y="173172"/>
                  </a:lnTo>
                  <a:lnTo>
                    <a:pt x="344266" y="179044"/>
                  </a:lnTo>
                  <a:lnTo>
                    <a:pt x="352805" y="184930"/>
                  </a:lnTo>
                  <a:lnTo>
                    <a:pt x="360153" y="187502"/>
                  </a:lnTo>
                  <a:lnTo>
                    <a:pt x="369544" y="189069"/>
                  </a:lnTo>
                  <a:lnTo>
                    <a:pt x="377743" y="189069"/>
                  </a:lnTo>
                  <a:lnTo>
                    <a:pt x="385602" y="187749"/>
                  </a:lnTo>
                  <a:lnTo>
                    <a:pt x="392439" y="185508"/>
                  </a:lnTo>
                  <a:lnTo>
                    <a:pt x="398425" y="182111"/>
                  </a:lnTo>
                  <a:lnTo>
                    <a:pt x="306675" y="76439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1271" y="6345749"/>
              <a:ext cx="289560" cy="285750"/>
            </a:xfrm>
            <a:custGeom>
              <a:avLst/>
              <a:gdLst/>
              <a:ahLst/>
              <a:cxnLst/>
              <a:rect l="l" t="t" r="r" b="b"/>
              <a:pathLst>
                <a:path w="289560" h="285750">
                  <a:moveTo>
                    <a:pt x="23065" y="285128"/>
                  </a:moveTo>
                  <a:lnTo>
                    <a:pt x="13646" y="284056"/>
                  </a:lnTo>
                  <a:lnTo>
                    <a:pt x="6128" y="281071"/>
                  </a:lnTo>
                  <a:lnTo>
                    <a:pt x="2042" y="276684"/>
                  </a:lnTo>
                  <a:lnTo>
                    <a:pt x="0" y="272050"/>
                  </a:lnTo>
                  <a:lnTo>
                    <a:pt x="2042" y="267993"/>
                  </a:lnTo>
                  <a:lnTo>
                    <a:pt x="19292" y="249689"/>
                  </a:lnTo>
                  <a:lnTo>
                    <a:pt x="27320" y="248946"/>
                  </a:lnTo>
                  <a:lnTo>
                    <a:pt x="35860" y="247282"/>
                  </a:lnTo>
                  <a:lnTo>
                    <a:pt x="55351" y="230230"/>
                  </a:lnTo>
                  <a:lnTo>
                    <a:pt x="53819" y="226998"/>
                  </a:lnTo>
                  <a:lnTo>
                    <a:pt x="48684" y="221456"/>
                  </a:lnTo>
                  <a:lnTo>
                    <a:pt x="54840" y="222776"/>
                  </a:lnTo>
                  <a:lnTo>
                    <a:pt x="62188" y="223684"/>
                  </a:lnTo>
                  <a:lnTo>
                    <a:pt x="67976" y="223684"/>
                  </a:lnTo>
                  <a:lnTo>
                    <a:pt x="102332" y="205875"/>
                  </a:lnTo>
                  <a:lnTo>
                    <a:pt x="101481" y="202065"/>
                  </a:lnTo>
                  <a:lnTo>
                    <a:pt x="99609" y="198668"/>
                  </a:lnTo>
                  <a:lnTo>
                    <a:pt x="86615" y="183101"/>
                  </a:lnTo>
                  <a:lnTo>
                    <a:pt x="99609" y="167121"/>
                  </a:lnTo>
                  <a:lnTo>
                    <a:pt x="99609" y="165471"/>
                  </a:lnTo>
                  <a:lnTo>
                    <a:pt x="95495" y="162982"/>
                  </a:lnTo>
                  <a:lnTo>
                    <a:pt x="90360" y="163477"/>
                  </a:lnTo>
                  <a:lnTo>
                    <a:pt x="86615" y="164384"/>
                  </a:lnTo>
                  <a:lnTo>
                    <a:pt x="77565" y="174080"/>
                  </a:lnTo>
                  <a:lnTo>
                    <a:pt x="54840" y="147084"/>
                  </a:lnTo>
                  <a:lnTo>
                    <a:pt x="64231" y="149477"/>
                  </a:lnTo>
                  <a:lnTo>
                    <a:pt x="75494" y="150316"/>
                  </a:lnTo>
                  <a:lnTo>
                    <a:pt x="85934" y="149477"/>
                  </a:lnTo>
                  <a:lnTo>
                    <a:pt x="97197" y="147084"/>
                  </a:lnTo>
                  <a:lnTo>
                    <a:pt x="104886" y="144100"/>
                  </a:lnTo>
                  <a:lnTo>
                    <a:pt x="111723" y="139631"/>
                  </a:lnTo>
                  <a:lnTo>
                    <a:pt x="112915" y="135656"/>
                  </a:lnTo>
                  <a:lnTo>
                    <a:pt x="37761" y="48866"/>
                  </a:lnTo>
                  <a:lnTo>
                    <a:pt x="47322" y="45057"/>
                  </a:lnTo>
                  <a:lnTo>
                    <a:pt x="81820" y="23685"/>
                  </a:lnTo>
                  <a:lnTo>
                    <a:pt x="108829" y="0"/>
                  </a:lnTo>
                  <a:lnTo>
                    <a:pt x="289238" y="40828"/>
                  </a:lnTo>
                  <a:lnTo>
                    <a:pt x="267024" y="73950"/>
                  </a:lnTo>
                  <a:lnTo>
                    <a:pt x="263279" y="84966"/>
                  </a:lnTo>
                  <a:lnTo>
                    <a:pt x="264471" y="96724"/>
                  </a:lnTo>
                  <a:lnTo>
                    <a:pt x="265662" y="105924"/>
                  </a:lnTo>
                  <a:lnTo>
                    <a:pt x="265662" y="115358"/>
                  </a:lnTo>
                  <a:lnTo>
                    <a:pt x="261719" y="126208"/>
                  </a:lnTo>
                  <a:lnTo>
                    <a:pt x="253860" y="136399"/>
                  </a:lnTo>
                  <a:lnTo>
                    <a:pt x="153939" y="240255"/>
                  </a:lnTo>
                  <a:lnTo>
                    <a:pt x="145030" y="239746"/>
                  </a:lnTo>
                  <a:lnTo>
                    <a:pt x="137342" y="239664"/>
                  </a:lnTo>
                  <a:lnTo>
                    <a:pt x="129653" y="237436"/>
                  </a:lnTo>
                  <a:lnTo>
                    <a:pt x="124547" y="234947"/>
                  </a:lnTo>
                  <a:lnTo>
                    <a:pt x="120773" y="230230"/>
                  </a:lnTo>
                  <a:lnTo>
                    <a:pt x="119071" y="225760"/>
                  </a:lnTo>
                  <a:lnTo>
                    <a:pt x="121795" y="218884"/>
                  </a:lnTo>
                  <a:lnTo>
                    <a:pt x="126589" y="212503"/>
                  </a:lnTo>
                  <a:lnTo>
                    <a:pt x="157684" y="180378"/>
                  </a:lnTo>
                  <a:lnTo>
                    <a:pt x="158535" y="177889"/>
                  </a:lnTo>
                  <a:lnTo>
                    <a:pt x="153939" y="175895"/>
                  </a:lnTo>
                  <a:lnTo>
                    <a:pt x="148803" y="175895"/>
                  </a:lnTo>
                  <a:lnTo>
                    <a:pt x="144520" y="177229"/>
                  </a:lnTo>
                  <a:lnTo>
                    <a:pt x="47322" y="278101"/>
                  </a:lnTo>
                  <a:lnTo>
                    <a:pt x="41336" y="282158"/>
                  </a:lnTo>
                  <a:lnTo>
                    <a:pt x="33307" y="284386"/>
                  </a:lnTo>
                  <a:lnTo>
                    <a:pt x="23065" y="2851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1271" y="6345749"/>
              <a:ext cx="289560" cy="285750"/>
            </a:xfrm>
            <a:custGeom>
              <a:avLst/>
              <a:gdLst/>
              <a:ahLst/>
              <a:cxnLst/>
              <a:rect l="l" t="t" r="r" b="b"/>
              <a:pathLst>
                <a:path w="289560" h="285750">
                  <a:moveTo>
                    <a:pt x="37761" y="48866"/>
                  </a:moveTo>
                  <a:lnTo>
                    <a:pt x="73792" y="30227"/>
                  </a:lnTo>
                  <a:lnTo>
                    <a:pt x="108829" y="0"/>
                  </a:lnTo>
                  <a:lnTo>
                    <a:pt x="289238" y="40828"/>
                  </a:lnTo>
                  <a:lnTo>
                    <a:pt x="267024" y="73950"/>
                  </a:lnTo>
                  <a:lnTo>
                    <a:pt x="263279" y="84966"/>
                  </a:lnTo>
                  <a:lnTo>
                    <a:pt x="264471" y="96724"/>
                  </a:lnTo>
                  <a:lnTo>
                    <a:pt x="265662" y="105924"/>
                  </a:lnTo>
                  <a:lnTo>
                    <a:pt x="265662" y="115358"/>
                  </a:lnTo>
                  <a:lnTo>
                    <a:pt x="261719" y="126208"/>
                  </a:lnTo>
                  <a:lnTo>
                    <a:pt x="253860" y="136399"/>
                  </a:lnTo>
                  <a:lnTo>
                    <a:pt x="153939" y="240255"/>
                  </a:lnTo>
                  <a:lnTo>
                    <a:pt x="145030" y="239746"/>
                  </a:lnTo>
                  <a:lnTo>
                    <a:pt x="137342" y="239664"/>
                  </a:lnTo>
                  <a:lnTo>
                    <a:pt x="129653" y="237436"/>
                  </a:lnTo>
                  <a:lnTo>
                    <a:pt x="124547" y="234947"/>
                  </a:lnTo>
                  <a:lnTo>
                    <a:pt x="120773" y="230230"/>
                  </a:lnTo>
                  <a:lnTo>
                    <a:pt x="119071" y="225760"/>
                  </a:lnTo>
                  <a:lnTo>
                    <a:pt x="121795" y="218884"/>
                  </a:lnTo>
                  <a:lnTo>
                    <a:pt x="126589" y="212503"/>
                  </a:lnTo>
                  <a:lnTo>
                    <a:pt x="157684" y="180378"/>
                  </a:lnTo>
                  <a:lnTo>
                    <a:pt x="158535" y="177889"/>
                  </a:lnTo>
                  <a:lnTo>
                    <a:pt x="153939" y="175895"/>
                  </a:lnTo>
                  <a:lnTo>
                    <a:pt x="148803" y="175895"/>
                  </a:lnTo>
                  <a:lnTo>
                    <a:pt x="144520" y="177229"/>
                  </a:lnTo>
                  <a:lnTo>
                    <a:pt x="47322" y="278101"/>
                  </a:lnTo>
                  <a:lnTo>
                    <a:pt x="41336" y="282158"/>
                  </a:lnTo>
                  <a:lnTo>
                    <a:pt x="33307" y="284386"/>
                  </a:lnTo>
                  <a:lnTo>
                    <a:pt x="23065" y="285128"/>
                  </a:lnTo>
                  <a:lnTo>
                    <a:pt x="13646" y="284056"/>
                  </a:lnTo>
                  <a:lnTo>
                    <a:pt x="6128" y="281071"/>
                  </a:lnTo>
                  <a:lnTo>
                    <a:pt x="2042" y="276684"/>
                  </a:lnTo>
                  <a:lnTo>
                    <a:pt x="0" y="272050"/>
                  </a:lnTo>
                  <a:lnTo>
                    <a:pt x="2042" y="267993"/>
                  </a:lnTo>
                  <a:lnTo>
                    <a:pt x="19292" y="249689"/>
                  </a:lnTo>
                  <a:lnTo>
                    <a:pt x="27320" y="248946"/>
                  </a:lnTo>
                  <a:lnTo>
                    <a:pt x="35860" y="247282"/>
                  </a:lnTo>
                  <a:lnTo>
                    <a:pt x="55351" y="230230"/>
                  </a:lnTo>
                  <a:lnTo>
                    <a:pt x="53819" y="226998"/>
                  </a:lnTo>
                  <a:lnTo>
                    <a:pt x="48684" y="221456"/>
                  </a:lnTo>
                  <a:lnTo>
                    <a:pt x="54840" y="222776"/>
                  </a:lnTo>
                  <a:lnTo>
                    <a:pt x="62188" y="223684"/>
                  </a:lnTo>
                  <a:lnTo>
                    <a:pt x="67976" y="223684"/>
                  </a:lnTo>
                  <a:lnTo>
                    <a:pt x="74813" y="222858"/>
                  </a:lnTo>
                  <a:lnTo>
                    <a:pt x="80799" y="221868"/>
                  </a:lnTo>
                  <a:lnTo>
                    <a:pt x="86956" y="219874"/>
                  </a:lnTo>
                  <a:lnTo>
                    <a:pt x="91722" y="217468"/>
                  </a:lnTo>
                  <a:lnTo>
                    <a:pt x="96176" y="215240"/>
                  </a:lnTo>
                  <a:lnTo>
                    <a:pt x="99609" y="212503"/>
                  </a:lnTo>
                  <a:lnTo>
                    <a:pt x="101481" y="209106"/>
                  </a:lnTo>
                  <a:lnTo>
                    <a:pt x="102332" y="205875"/>
                  </a:lnTo>
                  <a:lnTo>
                    <a:pt x="101481" y="202065"/>
                  </a:lnTo>
                  <a:lnTo>
                    <a:pt x="99609" y="198668"/>
                  </a:lnTo>
                  <a:lnTo>
                    <a:pt x="86615" y="183101"/>
                  </a:lnTo>
                  <a:lnTo>
                    <a:pt x="99609" y="167121"/>
                  </a:lnTo>
                  <a:lnTo>
                    <a:pt x="99609" y="165471"/>
                  </a:lnTo>
                  <a:lnTo>
                    <a:pt x="95495" y="162982"/>
                  </a:lnTo>
                  <a:lnTo>
                    <a:pt x="90360" y="163477"/>
                  </a:lnTo>
                  <a:lnTo>
                    <a:pt x="86615" y="164384"/>
                  </a:lnTo>
                  <a:lnTo>
                    <a:pt x="77565" y="174080"/>
                  </a:lnTo>
                  <a:lnTo>
                    <a:pt x="54840" y="147084"/>
                  </a:lnTo>
                  <a:lnTo>
                    <a:pt x="64231" y="149477"/>
                  </a:lnTo>
                  <a:lnTo>
                    <a:pt x="75494" y="150316"/>
                  </a:lnTo>
                  <a:lnTo>
                    <a:pt x="85934" y="149477"/>
                  </a:lnTo>
                  <a:lnTo>
                    <a:pt x="97197" y="147084"/>
                  </a:lnTo>
                  <a:lnTo>
                    <a:pt x="104886" y="144100"/>
                  </a:lnTo>
                  <a:lnTo>
                    <a:pt x="111723" y="139631"/>
                  </a:lnTo>
                  <a:lnTo>
                    <a:pt x="112915" y="135656"/>
                  </a:lnTo>
                  <a:lnTo>
                    <a:pt x="37761" y="48866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2859" y="6567979"/>
              <a:ext cx="125056" cy="63927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4155309" y="6252391"/>
            <a:ext cx="833755" cy="405130"/>
            <a:chOff x="4155309" y="6252391"/>
            <a:chExt cx="833755" cy="405130"/>
          </a:xfrm>
        </p:grpSpPr>
        <p:sp>
          <p:nvSpPr>
            <p:cNvPr id="29" name="object 29"/>
            <p:cNvSpPr/>
            <p:nvPr/>
          </p:nvSpPr>
          <p:spPr>
            <a:xfrm>
              <a:off x="4156245" y="6253327"/>
              <a:ext cx="831850" cy="403225"/>
            </a:xfrm>
            <a:custGeom>
              <a:avLst/>
              <a:gdLst/>
              <a:ahLst/>
              <a:cxnLst/>
              <a:rect l="l" t="t" r="r" b="b"/>
              <a:pathLst>
                <a:path w="831850" h="403225">
                  <a:moveTo>
                    <a:pt x="415856" y="402979"/>
                  </a:moveTo>
                  <a:lnTo>
                    <a:pt x="373300" y="401576"/>
                  </a:lnTo>
                  <a:lnTo>
                    <a:pt x="332304" y="398427"/>
                  </a:lnTo>
                  <a:lnTo>
                    <a:pt x="292670" y="393545"/>
                  </a:lnTo>
                  <a:lnTo>
                    <a:pt x="254222" y="386999"/>
                  </a:lnTo>
                  <a:lnTo>
                    <a:pt x="183832" y="368364"/>
                  </a:lnTo>
                  <a:lnTo>
                    <a:pt x="122157" y="343679"/>
                  </a:lnTo>
                  <a:lnTo>
                    <a:pt x="71073" y="314126"/>
                  </a:lnTo>
                  <a:lnTo>
                    <a:pt x="32631" y="279746"/>
                  </a:lnTo>
                  <a:lnTo>
                    <a:pt x="9396" y="242147"/>
                  </a:lnTo>
                  <a:lnTo>
                    <a:pt x="0" y="201413"/>
                  </a:lnTo>
                  <a:lnTo>
                    <a:pt x="2391" y="180538"/>
                  </a:lnTo>
                  <a:lnTo>
                    <a:pt x="18964" y="141042"/>
                  </a:lnTo>
                  <a:lnTo>
                    <a:pt x="50399" y="104927"/>
                  </a:lnTo>
                  <a:lnTo>
                    <a:pt x="95503" y="72878"/>
                  </a:lnTo>
                  <a:lnTo>
                    <a:pt x="152227" y="45797"/>
                  </a:lnTo>
                  <a:lnTo>
                    <a:pt x="217831" y="23850"/>
                  </a:lnTo>
                  <a:lnTo>
                    <a:pt x="292160" y="8612"/>
                  </a:lnTo>
                  <a:lnTo>
                    <a:pt x="331793" y="3809"/>
                  </a:lnTo>
                  <a:lnTo>
                    <a:pt x="373300" y="993"/>
                  </a:lnTo>
                  <a:lnTo>
                    <a:pt x="415856" y="0"/>
                  </a:lnTo>
                  <a:lnTo>
                    <a:pt x="458383" y="993"/>
                  </a:lnTo>
                  <a:lnTo>
                    <a:pt x="499549" y="3809"/>
                  </a:lnTo>
                  <a:lnTo>
                    <a:pt x="538672" y="8612"/>
                  </a:lnTo>
                  <a:lnTo>
                    <a:pt x="577824" y="15486"/>
                  </a:lnTo>
                  <a:lnTo>
                    <a:pt x="648041" y="34120"/>
                  </a:lnTo>
                  <a:lnTo>
                    <a:pt x="709889" y="58468"/>
                  </a:lnTo>
                  <a:lnTo>
                    <a:pt x="760445" y="88281"/>
                  </a:lnTo>
                  <a:lnTo>
                    <a:pt x="798717" y="122649"/>
                  </a:lnTo>
                  <a:lnTo>
                    <a:pt x="821953" y="160253"/>
                  </a:lnTo>
                  <a:lnTo>
                    <a:pt x="831344" y="201413"/>
                  </a:lnTo>
                  <a:lnTo>
                    <a:pt x="828961" y="221863"/>
                  </a:lnTo>
                  <a:lnTo>
                    <a:pt x="812392" y="261111"/>
                  </a:lnTo>
                  <a:lnTo>
                    <a:pt x="780957" y="297142"/>
                  </a:lnTo>
                  <a:lnTo>
                    <a:pt x="736189" y="329363"/>
                  </a:lnTo>
                  <a:lnTo>
                    <a:pt x="680157" y="356854"/>
                  </a:lnTo>
                  <a:lnTo>
                    <a:pt x="613514" y="378555"/>
                  </a:lnTo>
                  <a:lnTo>
                    <a:pt x="539722" y="393297"/>
                  </a:lnTo>
                  <a:lnTo>
                    <a:pt x="499549" y="398427"/>
                  </a:lnTo>
                  <a:lnTo>
                    <a:pt x="458383" y="401328"/>
                  </a:lnTo>
                  <a:lnTo>
                    <a:pt x="415856" y="40297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156245" y="6253327"/>
              <a:ext cx="831850" cy="403225"/>
            </a:xfrm>
            <a:custGeom>
              <a:avLst/>
              <a:gdLst/>
              <a:ahLst/>
              <a:cxnLst/>
              <a:rect l="l" t="t" r="r" b="b"/>
              <a:pathLst>
                <a:path w="831850" h="403225">
                  <a:moveTo>
                    <a:pt x="415856" y="0"/>
                  </a:moveTo>
                  <a:lnTo>
                    <a:pt x="458383" y="993"/>
                  </a:lnTo>
                  <a:lnTo>
                    <a:pt x="499549" y="3809"/>
                  </a:lnTo>
                  <a:lnTo>
                    <a:pt x="538672" y="8612"/>
                  </a:lnTo>
                  <a:lnTo>
                    <a:pt x="577824" y="15486"/>
                  </a:lnTo>
                  <a:lnTo>
                    <a:pt x="648041" y="34120"/>
                  </a:lnTo>
                  <a:lnTo>
                    <a:pt x="709889" y="58468"/>
                  </a:lnTo>
                  <a:lnTo>
                    <a:pt x="760445" y="88281"/>
                  </a:lnTo>
                  <a:lnTo>
                    <a:pt x="798717" y="122649"/>
                  </a:lnTo>
                  <a:lnTo>
                    <a:pt x="821953" y="160253"/>
                  </a:lnTo>
                  <a:lnTo>
                    <a:pt x="831344" y="201413"/>
                  </a:lnTo>
                  <a:lnTo>
                    <a:pt x="828961" y="221863"/>
                  </a:lnTo>
                  <a:lnTo>
                    <a:pt x="812392" y="261111"/>
                  </a:lnTo>
                  <a:lnTo>
                    <a:pt x="780957" y="297142"/>
                  </a:lnTo>
                  <a:lnTo>
                    <a:pt x="736189" y="329363"/>
                  </a:lnTo>
                  <a:lnTo>
                    <a:pt x="680157" y="356854"/>
                  </a:lnTo>
                  <a:lnTo>
                    <a:pt x="613514" y="378555"/>
                  </a:lnTo>
                  <a:lnTo>
                    <a:pt x="539722" y="393297"/>
                  </a:lnTo>
                  <a:lnTo>
                    <a:pt x="499549" y="398427"/>
                  </a:lnTo>
                  <a:lnTo>
                    <a:pt x="458383" y="401328"/>
                  </a:lnTo>
                  <a:lnTo>
                    <a:pt x="415856" y="402979"/>
                  </a:lnTo>
                  <a:lnTo>
                    <a:pt x="373300" y="401576"/>
                  </a:lnTo>
                  <a:lnTo>
                    <a:pt x="332304" y="398427"/>
                  </a:lnTo>
                  <a:lnTo>
                    <a:pt x="292670" y="393545"/>
                  </a:lnTo>
                  <a:lnTo>
                    <a:pt x="254222" y="386999"/>
                  </a:lnTo>
                  <a:lnTo>
                    <a:pt x="183832" y="368364"/>
                  </a:lnTo>
                  <a:lnTo>
                    <a:pt x="122157" y="343679"/>
                  </a:lnTo>
                  <a:lnTo>
                    <a:pt x="71073" y="314126"/>
                  </a:lnTo>
                  <a:lnTo>
                    <a:pt x="32631" y="279746"/>
                  </a:lnTo>
                  <a:lnTo>
                    <a:pt x="9396" y="242147"/>
                  </a:lnTo>
                  <a:lnTo>
                    <a:pt x="0" y="201413"/>
                  </a:lnTo>
                  <a:lnTo>
                    <a:pt x="2391" y="180538"/>
                  </a:lnTo>
                  <a:lnTo>
                    <a:pt x="18964" y="141042"/>
                  </a:lnTo>
                  <a:lnTo>
                    <a:pt x="50399" y="104927"/>
                  </a:lnTo>
                  <a:lnTo>
                    <a:pt x="95503" y="72878"/>
                  </a:lnTo>
                  <a:lnTo>
                    <a:pt x="152227" y="45797"/>
                  </a:lnTo>
                  <a:lnTo>
                    <a:pt x="217831" y="23850"/>
                  </a:lnTo>
                  <a:lnTo>
                    <a:pt x="292160" y="8612"/>
                  </a:lnTo>
                  <a:lnTo>
                    <a:pt x="331793" y="3809"/>
                  </a:lnTo>
                  <a:lnTo>
                    <a:pt x="373300" y="993"/>
                  </a:lnTo>
                  <a:lnTo>
                    <a:pt x="415856" y="0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06252" y="6300780"/>
              <a:ext cx="398780" cy="288925"/>
            </a:xfrm>
            <a:custGeom>
              <a:avLst/>
              <a:gdLst/>
              <a:ahLst/>
              <a:cxnLst/>
              <a:rect l="l" t="t" r="r" b="b"/>
              <a:pathLst>
                <a:path w="398779" h="288925">
                  <a:moveTo>
                    <a:pt x="314704" y="288607"/>
                  </a:moveTo>
                  <a:lnTo>
                    <a:pt x="305653" y="287782"/>
                  </a:lnTo>
                  <a:lnTo>
                    <a:pt x="297284" y="285224"/>
                  </a:lnTo>
                  <a:lnTo>
                    <a:pt x="292149" y="281071"/>
                  </a:lnTo>
                  <a:lnTo>
                    <a:pt x="190497" y="165223"/>
                  </a:lnTo>
                  <a:lnTo>
                    <a:pt x="186724" y="163394"/>
                  </a:lnTo>
                  <a:lnTo>
                    <a:pt x="181787" y="163394"/>
                  </a:lnTo>
                  <a:lnTo>
                    <a:pt x="178354" y="165223"/>
                  </a:lnTo>
                  <a:lnTo>
                    <a:pt x="178354" y="167534"/>
                  </a:lnTo>
                  <a:lnTo>
                    <a:pt x="267722" y="270730"/>
                  </a:lnTo>
                  <a:lnTo>
                    <a:pt x="269935" y="275612"/>
                  </a:lnTo>
                  <a:lnTo>
                    <a:pt x="267722" y="279916"/>
                  </a:lnTo>
                  <a:lnTo>
                    <a:pt x="262417" y="284056"/>
                  </a:lnTo>
                  <a:lnTo>
                    <a:pt x="253877" y="286545"/>
                  </a:lnTo>
                  <a:lnTo>
                    <a:pt x="244316" y="287617"/>
                  </a:lnTo>
                  <a:lnTo>
                    <a:pt x="235096" y="286957"/>
                  </a:lnTo>
                  <a:lnTo>
                    <a:pt x="226897" y="284221"/>
                  </a:lnTo>
                  <a:lnTo>
                    <a:pt x="221421" y="280246"/>
                  </a:lnTo>
                  <a:lnTo>
                    <a:pt x="131211" y="176816"/>
                  </a:lnTo>
                  <a:lnTo>
                    <a:pt x="127282" y="174987"/>
                  </a:lnTo>
                  <a:lnTo>
                    <a:pt x="122325" y="174987"/>
                  </a:lnTo>
                  <a:lnTo>
                    <a:pt x="119250" y="176816"/>
                  </a:lnTo>
                  <a:lnTo>
                    <a:pt x="119250" y="179044"/>
                  </a:lnTo>
                  <a:lnTo>
                    <a:pt x="187944" y="258889"/>
                  </a:lnTo>
                  <a:lnTo>
                    <a:pt x="190327" y="263524"/>
                  </a:lnTo>
                  <a:lnTo>
                    <a:pt x="188454" y="268241"/>
                  </a:lnTo>
                  <a:lnTo>
                    <a:pt x="183319" y="271967"/>
                  </a:lnTo>
                  <a:lnTo>
                    <a:pt x="174780" y="274704"/>
                  </a:lnTo>
                  <a:lnTo>
                    <a:pt x="165049" y="275777"/>
                  </a:lnTo>
                  <a:lnTo>
                    <a:pt x="155629" y="274704"/>
                  </a:lnTo>
                  <a:lnTo>
                    <a:pt x="27164" y="136069"/>
                  </a:lnTo>
                  <a:lnTo>
                    <a:pt x="15717" y="113543"/>
                  </a:lnTo>
                  <a:lnTo>
                    <a:pt x="18449" y="105264"/>
                  </a:lnTo>
                  <a:lnTo>
                    <a:pt x="22208" y="97398"/>
                  </a:lnTo>
                  <a:lnTo>
                    <a:pt x="25456" y="88199"/>
                  </a:lnTo>
                  <a:lnTo>
                    <a:pt x="23575" y="76190"/>
                  </a:lnTo>
                  <a:lnTo>
                    <a:pt x="16741" y="59792"/>
                  </a:lnTo>
                  <a:lnTo>
                    <a:pt x="0" y="37764"/>
                  </a:lnTo>
                  <a:lnTo>
                    <a:pt x="183660" y="0"/>
                  </a:lnTo>
                  <a:lnTo>
                    <a:pt x="218697" y="30062"/>
                  </a:lnTo>
                  <a:lnTo>
                    <a:pt x="267722" y="52091"/>
                  </a:lnTo>
                  <a:lnTo>
                    <a:pt x="281397" y="58386"/>
                  </a:lnTo>
                  <a:lnTo>
                    <a:pt x="294532" y="66169"/>
                  </a:lnTo>
                  <a:lnTo>
                    <a:pt x="306675" y="76439"/>
                  </a:lnTo>
                  <a:lnTo>
                    <a:pt x="398425" y="182111"/>
                  </a:lnTo>
                  <a:lnTo>
                    <a:pt x="392439" y="185508"/>
                  </a:lnTo>
                  <a:lnTo>
                    <a:pt x="385602" y="187749"/>
                  </a:lnTo>
                  <a:lnTo>
                    <a:pt x="377743" y="189069"/>
                  </a:lnTo>
                  <a:lnTo>
                    <a:pt x="369544" y="189069"/>
                  </a:lnTo>
                  <a:lnTo>
                    <a:pt x="308888" y="140951"/>
                  </a:lnTo>
                  <a:lnTo>
                    <a:pt x="305143" y="138888"/>
                  </a:lnTo>
                  <a:lnTo>
                    <a:pt x="300518" y="138888"/>
                  </a:lnTo>
                  <a:lnTo>
                    <a:pt x="296944" y="140951"/>
                  </a:lnTo>
                  <a:lnTo>
                    <a:pt x="296944" y="143440"/>
                  </a:lnTo>
                  <a:lnTo>
                    <a:pt x="385602" y="245797"/>
                  </a:lnTo>
                  <a:lnTo>
                    <a:pt x="387474" y="250844"/>
                  </a:lnTo>
                  <a:lnTo>
                    <a:pt x="385602" y="255327"/>
                  </a:lnTo>
                  <a:lnTo>
                    <a:pt x="380126" y="259219"/>
                  </a:lnTo>
                  <a:lnTo>
                    <a:pt x="371757" y="262025"/>
                  </a:lnTo>
                  <a:lnTo>
                    <a:pt x="361685" y="263028"/>
                  </a:lnTo>
                  <a:lnTo>
                    <a:pt x="352805" y="262025"/>
                  </a:lnTo>
                  <a:lnTo>
                    <a:pt x="344266" y="259467"/>
                  </a:lnTo>
                  <a:lnTo>
                    <a:pt x="339131" y="255327"/>
                  </a:lnTo>
                  <a:lnTo>
                    <a:pt x="249962" y="153121"/>
                  </a:lnTo>
                  <a:lnTo>
                    <a:pt x="246018" y="151141"/>
                  </a:lnTo>
                  <a:lnTo>
                    <a:pt x="240713" y="151141"/>
                  </a:lnTo>
                  <a:lnTo>
                    <a:pt x="237309" y="153121"/>
                  </a:lnTo>
                  <a:lnTo>
                    <a:pt x="237309" y="155776"/>
                  </a:lnTo>
                  <a:lnTo>
                    <a:pt x="337939" y="271390"/>
                  </a:lnTo>
                  <a:lnTo>
                    <a:pt x="340152" y="276354"/>
                  </a:lnTo>
                  <a:lnTo>
                    <a:pt x="338280" y="280906"/>
                  </a:lnTo>
                  <a:lnTo>
                    <a:pt x="333145" y="284716"/>
                  </a:lnTo>
                  <a:lnTo>
                    <a:pt x="324775" y="287617"/>
                  </a:lnTo>
                  <a:lnTo>
                    <a:pt x="314704" y="2886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06252" y="6300780"/>
              <a:ext cx="398780" cy="288925"/>
            </a:xfrm>
            <a:custGeom>
              <a:avLst/>
              <a:gdLst/>
              <a:ahLst/>
              <a:cxnLst/>
              <a:rect l="l" t="t" r="r" b="b"/>
              <a:pathLst>
                <a:path w="398779" h="288925">
                  <a:moveTo>
                    <a:pt x="306675" y="76439"/>
                  </a:moveTo>
                  <a:lnTo>
                    <a:pt x="294532" y="66169"/>
                  </a:lnTo>
                  <a:lnTo>
                    <a:pt x="281397" y="58386"/>
                  </a:lnTo>
                  <a:lnTo>
                    <a:pt x="267722" y="52091"/>
                  </a:lnTo>
                  <a:lnTo>
                    <a:pt x="251664" y="46211"/>
                  </a:lnTo>
                  <a:lnTo>
                    <a:pt x="236117" y="39420"/>
                  </a:lnTo>
                  <a:lnTo>
                    <a:pt x="218697" y="30062"/>
                  </a:lnTo>
                  <a:lnTo>
                    <a:pt x="201079" y="17557"/>
                  </a:lnTo>
                  <a:lnTo>
                    <a:pt x="183660" y="0"/>
                  </a:lnTo>
                  <a:lnTo>
                    <a:pt x="0" y="37764"/>
                  </a:lnTo>
                  <a:lnTo>
                    <a:pt x="16741" y="59792"/>
                  </a:lnTo>
                  <a:lnTo>
                    <a:pt x="23575" y="76190"/>
                  </a:lnTo>
                  <a:lnTo>
                    <a:pt x="25456" y="88199"/>
                  </a:lnTo>
                  <a:lnTo>
                    <a:pt x="22208" y="97398"/>
                  </a:lnTo>
                  <a:lnTo>
                    <a:pt x="18449" y="105264"/>
                  </a:lnTo>
                  <a:lnTo>
                    <a:pt x="15717" y="113543"/>
                  </a:lnTo>
                  <a:lnTo>
                    <a:pt x="142153" y="268323"/>
                  </a:lnTo>
                  <a:lnTo>
                    <a:pt x="165049" y="275777"/>
                  </a:lnTo>
                  <a:lnTo>
                    <a:pt x="174780" y="274704"/>
                  </a:lnTo>
                  <a:lnTo>
                    <a:pt x="183319" y="271967"/>
                  </a:lnTo>
                  <a:lnTo>
                    <a:pt x="188454" y="268241"/>
                  </a:lnTo>
                  <a:lnTo>
                    <a:pt x="190327" y="263524"/>
                  </a:lnTo>
                  <a:lnTo>
                    <a:pt x="187944" y="258889"/>
                  </a:lnTo>
                  <a:lnTo>
                    <a:pt x="119250" y="179044"/>
                  </a:lnTo>
                  <a:lnTo>
                    <a:pt x="119250" y="176816"/>
                  </a:lnTo>
                  <a:lnTo>
                    <a:pt x="122325" y="174987"/>
                  </a:lnTo>
                  <a:lnTo>
                    <a:pt x="127282" y="174987"/>
                  </a:lnTo>
                  <a:lnTo>
                    <a:pt x="131211" y="176816"/>
                  </a:lnTo>
                  <a:lnTo>
                    <a:pt x="221421" y="280246"/>
                  </a:lnTo>
                  <a:lnTo>
                    <a:pt x="226897" y="284221"/>
                  </a:lnTo>
                  <a:lnTo>
                    <a:pt x="235096" y="286957"/>
                  </a:lnTo>
                  <a:lnTo>
                    <a:pt x="244316" y="287617"/>
                  </a:lnTo>
                  <a:lnTo>
                    <a:pt x="253877" y="286545"/>
                  </a:lnTo>
                  <a:lnTo>
                    <a:pt x="262417" y="284056"/>
                  </a:lnTo>
                  <a:lnTo>
                    <a:pt x="267722" y="279916"/>
                  </a:lnTo>
                  <a:lnTo>
                    <a:pt x="269935" y="275612"/>
                  </a:lnTo>
                  <a:lnTo>
                    <a:pt x="267722" y="270730"/>
                  </a:lnTo>
                  <a:lnTo>
                    <a:pt x="178354" y="167534"/>
                  </a:lnTo>
                  <a:lnTo>
                    <a:pt x="178354" y="165223"/>
                  </a:lnTo>
                  <a:lnTo>
                    <a:pt x="181787" y="163394"/>
                  </a:lnTo>
                  <a:lnTo>
                    <a:pt x="186724" y="163394"/>
                  </a:lnTo>
                  <a:lnTo>
                    <a:pt x="190497" y="165223"/>
                  </a:lnTo>
                  <a:lnTo>
                    <a:pt x="292149" y="281071"/>
                  </a:lnTo>
                  <a:lnTo>
                    <a:pt x="297284" y="285224"/>
                  </a:lnTo>
                  <a:lnTo>
                    <a:pt x="305653" y="287782"/>
                  </a:lnTo>
                  <a:lnTo>
                    <a:pt x="314704" y="288607"/>
                  </a:lnTo>
                  <a:lnTo>
                    <a:pt x="324775" y="287617"/>
                  </a:lnTo>
                  <a:lnTo>
                    <a:pt x="333145" y="284716"/>
                  </a:lnTo>
                  <a:lnTo>
                    <a:pt x="338280" y="280906"/>
                  </a:lnTo>
                  <a:lnTo>
                    <a:pt x="340152" y="276354"/>
                  </a:lnTo>
                  <a:lnTo>
                    <a:pt x="337939" y="271390"/>
                  </a:lnTo>
                  <a:lnTo>
                    <a:pt x="237309" y="155776"/>
                  </a:lnTo>
                  <a:lnTo>
                    <a:pt x="237309" y="153121"/>
                  </a:lnTo>
                  <a:lnTo>
                    <a:pt x="240713" y="151141"/>
                  </a:lnTo>
                  <a:lnTo>
                    <a:pt x="246018" y="151141"/>
                  </a:lnTo>
                  <a:lnTo>
                    <a:pt x="249962" y="153121"/>
                  </a:lnTo>
                  <a:lnTo>
                    <a:pt x="339131" y="255327"/>
                  </a:lnTo>
                  <a:lnTo>
                    <a:pt x="344266" y="259467"/>
                  </a:lnTo>
                  <a:lnTo>
                    <a:pt x="352805" y="262025"/>
                  </a:lnTo>
                  <a:lnTo>
                    <a:pt x="361685" y="263028"/>
                  </a:lnTo>
                  <a:lnTo>
                    <a:pt x="371757" y="262025"/>
                  </a:lnTo>
                  <a:lnTo>
                    <a:pt x="380126" y="259219"/>
                  </a:lnTo>
                  <a:lnTo>
                    <a:pt x="385602" y="255327"/>
                  </a:lnTo>
                  <a:lnTo>
                    <a:pt x="387474" y="250844"/>
                  </a:lnTo>
                  <a:lnTo>
                    <a:pt x="385602" y="245797"/>
                  </a:lnTo>
                  <a:lnTo>
                    <a:pt x="296944" y="143440"/>
                  </a:lnTo>
                  <a:lnTo>
                    <a:pt x="296944" y="140951"/>
                  </a:lnTo>
                  <a:lnTo>
                    <a:pt x="300518" y="138888"/>
                  </a:lnTo>
                  <a:lnTo>
                    <a:pt x="305143" y="138888"/>
                  </a:lnTo>
                  <a:lnTo>
                    <a:pt x="308888" y="140951"/>
                  </a:lnTo>
                  <a:lnTo>
                    <a:pt x="337429" y="173172"/>
                  </a:lnTo>
                  <a:lnTo>
                    <a:pt x="344266" y="179044"/>
                  </a:lnTo>
                  <a:lnTo>
                    <a:pt x="352805" y="184930"/>
                  </a:lnTo>
                  <a:lnTo>
                    <a:pt x="360153" y="187502"/>
                  </a:lnTo>
                  <a:lnTo>
                    <a:pt x="369544" y="189069"/>
                  </a:lnTo>
                  <a:lnTo>
                    <a:pt x="377743" y="189069"/>
                  </a:lnTo>
                  <a:lnTo>
                    <a:pt x="385602" y="187749"/>
                  </a:lnTo>
                  <a:lnTo>
                    <a:pt x="392439" y="185508"/>
                  </a:lnTo>
                  <a:lnTo>
                    <a:pt x="398425" y="182111"/>
                  </a:lnTo>
                  <a:lnTo>
                    <a:pt x="306675" y="76439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603196" y="6345749"/>
              <a:ext cx="289560" cy="285750"/>
            </a:xfrm>
            <a:custGeom>
              <a:avLst/>
              <a:gdLst/>
              <a:ahLst/>
              <a:cxnLst/>
              <a:rect l="l" t="t" r="r" b="b"/>
              <a:pathLst>
                <a:path w="289560" h="285750">
                  <a:moveTo>
                    <a:pt x="23065" y="285128"/>
                  </a:moveTo>
                  <a:lnTo>
                    <a:pt x="13646" y="284056"/>
                  </a:lnTo>
                  <a:lnTo>
                    <a:pt x="6128" y="281071"/>
                  </a:lnTo>
                  <a:lnTo>
                    <a:pt x="2042" y="276684"/>
                  </a:lnTo>
                  <a:lnTo>
                    <a:pt x="0" y="272050"/>
                  </a:lnTo>
                  <a:lnTo>
                    <a:pt x="2042" y="267993"/>
                  </a:lnTo>
                  <a:lnTo>
                    <a:pt x="19292" y="249689"/>
                  </a:lnTo>
                  <a:lnTo>
                    <a:pt x="27320" y="248946"/>
                  </a:lnTo>
                  <a:lnTo>
                    <a:pt x="35860" y="247282"/>
                  </a:lnTo>
                  <a:lnTo>
                    <a:pt x="55351" y="230230"/>
                  </a:lnTo>
                  <a:lnTo>
                    <a:pt x="53819" y="226998"/>
                  </a:lnTo>
                  <a:lnTo>
                    <a:pt x="48684" y="221456"/>
                  </a:lnTo>
                  <a:lnTo>
                    <a:pt x="54840" y="222776"/>
                  </a:lnTo>
                  <a:lnTo>
                    <a:pt x="62188" y="223684"/>
                  </a:lnTo>
                  <a:lnTo>
                    <a:pt x="67976" y="223684"/>
                  </a:lnTo>
                  <a:lnTo>
                    <a:pt x="102332" y="205875"/>
                  </a:lnTo>
                  <a:lnTo>
                    <a:pt x="101481" y="202065"/>
                  </a:lnTo>
                  <a:lnTo>
                    <a:pt x="99609" y="198668"/>
                  </a:lnTo>
                  <a:lnTo>
                    <a:pt x="86615" y="183101"/>
                  </a:lnTo>
                  <a:lnTo>
                    <a:pt x="99609" y="167121"/>
                  </a:lnTo>
                  <a:lnTo>
                    <a:pt x="99609" y="165471"/>
                  </a:lnTo>
                  <a:lnTo>
                    <a:pt x="95495" y="162982"/>
                  </a:lnTo>
                  <a:lnTo>
                    <a:pt x="90360" y="163477"/>
                  </a:lnTo>
                  <a:lnTo>
                    <a:pt x="86615" y="164384"/>
                  </a:lnTo>
                  <a:lnTo>
                    <a:pt x="77565" y="174080"/>
                  </a:lnTo>
                  <a:lnTo>
                    <a:pt x="54840" y="147084"/>
                  </a:lnTo>
                  <a:lnTo>
                    <a:pt x="64231" y="149477"/>
                  </a:lnTo>
                  <a:lnTo>
                    <a:pt x="75494" y="150316"/>
                  </a:lnTo>
                  <a:lnTo>
                    <a:pt x="85934" y="149477"/>
                  </a:lnTo>
                  <a:lnTo>
                    <a:pt x="97197" y="147084"/>
                  </a:lnTo>
                  <a:lnTo>
                    <a:pt x="104886" y="144100"/>
                  </a:lnTo>
                  <a:lnTo>
                    <a:pt x="111723" y="139631"/>
                  </a:lnTo>
                  <a:lnTo>
                    <a:pt x="112915" y="135656"/>
                  </a:lnTo>
                  <a:lnTo>
                    <a:pt x="37761" y="48866"/>
                  </a:lnTo>
                  <a:lnTo>
                    <a:pt x="47322" y="45057"/>
                  </a:lnTo>
                  <a:lnTo>
                    <a:pt x="81820" y="23685"/>
                  </a:lnTo>
                  <a:lnTo>
                    <a:pt x="108829" y="0"/>
                  </a:lnTo>
                  <a:lnTo>
                    <a:pt x="289238" y="40828"/>
                  </a:lnTo>
                  <a:lnTo>
                    <a:pt x="267024" y="73950"/>
                  </a:lnTo>
                  <a:lnTo>
                    <a:pt x="263279" y="84966"/>
                  </a:lnTo>
                  <a:lnTo>
                    <a:pt x="264471" y="96724"/>
                  </a:lnTo>
                  <a:lnTo>
                    <a:pt x="265662" y="105924"/>
                  </a:lnTo>
                  <a:lnTo>
                    <a:pt x="265662" y="115358"/>
                  </a:lnTo>
                  <a:lnTo>
                    <a:pt x="261719" y="126208"/>
                  </a:lnTo>
                  <a:lnTo>
                    <a:pt x="253860" y="136399"/>
                  </a:lnTo>
                  <a:lnTo>
                    <a:pt x="153939" y="240255"/>
                  </a:lnTo>
                  <a:lnTo>
                    <a:pt x="145030" y="239746"/>
                  </a:lnTo>
                  <a:lnTo>
                    <a:pt x="137342" y="239664"/>
                  </a:lnTo>
                  <a:lnTo>
                    <a:pt x="129653" y="237436"/>
                  </a:lnTo>
                  <a:lnTo>
                    <a:pt x="124547" y="234947"/>
                  </a:lnTo>
                  <a:lnTo>
                    <a:pt x="120773" y="230230"/>
                  </a:lnTo>
                  <a:lnTo>
                    <a:pt x="119071" y="225760"/>
                  </a:lnTo>
                  <a:lnTo>
                    <a:pt x="121795" y="218884"/>
                  </a:lnTo>
                  <a:lnTo>
                    <a:pt x="126589" y="212503"/>
                  </a:lnTo>
                  <a:lnTo>
                    <a:pt x="157684" y="180378"/>
                  </a:lnTo>
                  <a:lnTo>
                    <a:pt x="158535" y="177889"/>
                  </a:lnTo>
                  <a:lnTo>
                    <a:pt x="153939" y="175895"/>
                  </a:lnTo>
                  <a:lnTo>
                    <a:pt x="148803" y="175895"/>
                  </a:lnTo>
                  <a:lnTo>
                    <a:pt x="144520" y="177229"/>
                  </a:lnTo>
                  <a:lnTo>
                    <a:pt x="47322" y="278101"/>
                  </a:lnTo>
                  <a:lnTo>
                    <a:pt x="41336" y="282158"/>
                  </a:lnTo>
                  <a:lnTo>
                    <a:pt x="33307" y="284386"/>
                  </a:lnTo>
                  <a:lnTo>
                    <a:pt x="23065" y="2851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03196" y="6345749"/>
              <a:ext cx="289560" cy="285750"/>
            </a:xfrm>
            <a:custGeom>
              <a:avLst/>
              <a:gdLst/>
              <a:ahLst/>
              <a:cxnLst/>
              <a:rect l="l" t="t" r="r" b="b"/>
              <a:pathLst>
                <a:path w="289560" h="285750">
                  <a:moveTo>
                    <a:pt x="37761" y="48866"/>
                  </a:moveTo>
                  <a:lnTo>
                    <a:pt x="73792" y="30227"/>
                  </a:lnTo>
                  <a:lnTo>
                    <a:pt x="108829" y="0"/>
                  </a:lnTo>
                  <a:lnTo>
                    <a:pt x="289238" y="40828"/>
                  </a:lnTo>
                  <a:lnTo>
                    <a:pt x="267024" y="73950"/>
                  </a:lnTo>
                  <a:lnTo>
                    <a:pt x="263279" y="84966"/>
                  </a:lnTo>
                  <a:lnTo>
                    <a:pt x="264471" y="96724"/>
                  </a:lnTo>
                  <a:lnTo>
                    <a:pt x="265662" y="105924"/>
                  </a:lnTo>
                  <a:lnTo>
                    <a:pt x="265662" y="115358"/>
                  </a:lnTo>
                  <a:lnTo>
                    <a:pt x="261719" y="126208"/>
                  </a:lnTo>
                  <a:lnTo>
                    <a:pt x="253860" y="136399"/>
                  </a:lnTo>
                  <a:lnTo>
                    <a:pt x="153939" y="240255"/>
                  </a:lnTo>
                  <a:lnTo>
                    <a:pt x="145030" y="239746"/>
                  </a:lnTo>
                  <a:lnTo>
                    <a:pt x="137342" y="239664"/>
                  </a:lnTo>
                  <a:lnTo>
                    <a:pt x="129653" y="237436"/>
                  </a:lnTo>
                  <a:lnTo>
                    <a:pt x="124547" y="234947"/>
                  </a:lnTo>
                  <a:lnTo>
                    <a:pt x="120773" y="230230"/>
                  </a:lnTo>
                  <a:lnTo>
                    <a:pt x="119071" y="225760"/>
                  </a:lnTo>
                  <a:lnTo>
                    <a:pt x="121795" y="218884"/>
                  </a:lnTo>
                  <a:lnTo>
                    <a:pt x="126589" y="212503"/>
                  </a:lnTo>
                  <a:lnTo>
                    <a:pt x="157684" y="180378"/>
                  </a:lnTo>
                  <a:lnTo>
                    <a:pt x="158535" y="177889"/>
                  </a:lnTo>
                  <a:lnTo>
                    <a:pt x="153939" y="175895"/>
                  </a:lnTo>
                  <a:lnTo>
                    <a:pt x="148803" y="175895"/>
                  </a:lnTo>
                  <a:lnTo>
                    <a:pt x="144520" y="177229"/>
                  </a:lnTo>
                  <a:lnTo>
                    <a:pt x="47322" y="278101"/>
                  </a:lnTo>
                  <a:lnTo>
                    <a:pt x="41336" y="282158"/>
                  </a:lnTo>
                  <a:lnTo>
                    <a:pt x="33307" y="284386"/>
                  </a:lnTo>
                  <a:lnTo>
                    <a:pt x="23065" y="285128"/>
                  </a:lnTo>
                  <a:lnTo>
                    <a:pt x="13646" y="284056"/>
                  </a:lnTo>
                  <a:lnTo>
                    <a:pt x="6128" y="281071"/>
                  </a:lnTo>
                  <a:lnTo>
                    <a:pt x="2042" y="276684"/>
                  </a:lnTo>
                  <a:lnTo>
                    <a:pt x="0" y="272050"/>
                  </a:lnTo>
                  <a:lnTo>
                    <a:pt x="2042" y="267993"/>
                  </a:lnTo>
                  <a:lnTo>
                    <a:pt x="19292" y="249689"/>
                  </a:lnTo>
                  <a:lnTo>
                    <a:pt x="27320" y="248946"/>
                  </a:lnTo>
                  <a:lnTo>
                    <a:pt x="35860" y="247282"/>
                  </a:lnTo>
                  <a:lnTo>
                    <a:pt x="55351" y="230230"/>
                  </a:lnTo>
                  <a:lnTo>
                    <a:pt x="53819" y="226998"/>
                  </a:lnTo>
                  <a:lnTo>
                    <a:pt x="48684" y="221456"/>
                  </a:lnTo>
                  <a:lnTo>
                    <a:pt x="54840" y="222776"/>
                  </a:lnTo>
                  <a:lnTo>
                    <a:pt x="62188" y="223684"/>
                  </a:lnTo>
                  <a:lnTo>
                    <a:pt x="67976" y="223684"/>
                  </a:lnTo>
                  <a:lnTo>
                    <a:pt x="74813" y="222858"/>
                  </a:lnTo>
                  <a:lnTo>
                    <a:pt x="80799" y="221868"/>
                  </a:lnTo>
                  <a:lnTo>
                    <a:pt x="86956" y="219874"/>
                  </a:lnTo>
                  <a:lnTo>
                    <a:pt x="91722" y="217468"/>
                  </a:lnTo>
                  <a:lnTo>
                    <a:pt x="96176" y="215240"/>
                  </a:lnTo>
                  <a:lnTo>
                    <a:pt x="99609" y="212503"/>
                  </a:lnTo>
                  <a:lnTo>
                    <a:pt x="101481" y="209106"/>
                  </a:lnTo>
                  <a:lnTo>
                    <a:pt x="102332" y="205875"/>
                  </a:lnTo>
                  <a:lnTo>
                    <a:pt x="101481" y="202065"/>
                  </a:lnTo>
                  <a:lnTo>
                    <a:pt x="99609" y="198668"/>
                  </a:lnTo>
                  <a:lnTo>
                    <a:pt x="86615" y="183101"/>
                  </a:lnTo>
                  <a:lnTo>
                    <a:pt x="99609" y="167121"/>
                  </a:lnTo>
                  <a:lnTo>
                    <a:pt x="99609" y="165471"/>
                  </a:lnTo>
                  <a:lnTo>
                    <a:pt x="95495" y="162982"/>
                  </a:lnTo>
                  <a:lnTo>
                    <a:pt x="90360" y="163477"/>
                  </a:lnTo>
                  <a:lnTo>
                    <a:pt x="86615" y="164384"/>
                  </a:lnTo>
                  <a:lnTo>
                    <a:pt x="77565" y="174080"/>
                  </a:lnTo>
                  <a:lnTo>
                    <a:pt x="54840" y="147084"/>
                  </a:lnTo>
                  <a:lnTo>
                    <a:pt x="64231" y="149477"/>
                  </a:lnTo>
                  <a:lnTo>
                    <a:pt x="75494" y="150316"/>
                  </a:lnTo>
                  <a:lnTo>
                    <a:pt x="85934" y="149477"/>
                  </a:lnTo>
                  <a:lnTo>
                    <a:pt x="97197" y="147084"/>
                  </a:lnTo>
                  <a:lnTo>
                    <a:pt x="104886" y="144100"/>
                  </a:lnTo>
                  <a:lnTo>
                    <a:pt x="111723" y="139631"/>
                  </a:lnTo>
                  <a:lnTo>
                    <a:pt x="112915" y="135656"/>
                  </a:lnTo>
                  <a:lnTo>
                    <a:pt x="37761" y="48866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4784" y="6567979"/>
              <a:ext cx="125056" cy="63927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2839335" y="6252391"/>
            <a:ext cx="833755" cy="405130"/>
            <a:chOff x="2839335" y="6252391"/>
            <a:chExt cx="833755" cy="405130"/>
          </a:xfrm>
        </p:grpSpPr>
        <p:sp>
          <p:nvSpPr>
            <p:cNvPr id="37" name="object 37"/>
            <p:cNvSpPr/>
            <p:nvPr/>
          </p:nvSpPr>
          <p:spPr>
            <a:xfrm>
              <a:off x="2840271" y="6253327"/>
              <a:ext cx="831850" cy="403225"/>
            </a:xfrm>
            <a:custGeom>
              <a:avLst/>
              <a:gdLst/>
              <a:ahLst/>
              <a:cxnLst/>
              <a:rect l="l" t="t" r="r" b="b"/>
              <a:pathLst>
                <a:path w="831850" h="403225">
                  <a:moveTo>
                    <a:pt x="415856" y="402979"/>
                  </a:moveTo>
                  <a:lnTo>
                    <a:pt x="373300" y="401576"/>
                  </a:lnTo>
                  <a:lnTo>
                    <a:pt x="332304" y="398427"/>
                  </a:lnTo>
                  <a:lnTo>
                    <a:pt x="292670" y="393545"/>
                  </a:lnTo>
                  <a:lnTo>
                    <a:pt x="254222" y="386999"/>
                  </a:lnTo>
                  <a:lnTo>
                    <a:pt x="183832" y="368364"/>
                  </a:lnTo>
                  <a:lnTo>
                    <a:pt x="122157" y="343679"/>
                  </a:lnTo>
                  <a:lnTo>
                    <a:pt x="71073" y="314126"/>
                  </a:lnTo>
                  <a:lnTo>
                    <a:pt x="32631" y="279746"/>
                  </a:lnTo>
                  <a:lnTo>
                    <a:pt x="9396" y="242147"/>
                  </a:lnTo>
                  <a:lnTo>
                    <a:pt x="0" y="201413"/>
                  </a:lnTo>
                  <a:lnTo>
                    <a:pt x="2391" y="180538"/>
                  </a:lnTo>
                  <a:lnTo>
                    <a:pt x="18964" y="141042"/>
                  </a:lnTo>
                  <a:lnTo>
                    <a:pt x="50399" y="104927"/>
                  </a:lnTo>
                  <a:lnTo>
                    <a:pt x="95503" y="72878"/>
                  </a:lnTo>
                  <a:lnTo>
                    <a:pt x="152227" y="45797"/>
                  </a:lnTo>
                  <a:lnTo>
                    <a:pt x="217831" y="23850"/>
                  </a:lnTo>
                  <a:lnTo>
                    <a:pt x="292160" y="8612"/>
                  </a:lnTo>
                  <a:lnTo>
                    <a:pt x="331793" y="3809"/>
                  </a:lnTo>
                  <a:lnTo>
                    <a:pt x="373300" y="993"/>
                  </a:lnTo>
                  <a:lnTo>
                    <a:pt x="415856" y="0"/>
                  </a:lnTo>
                  <a:lnTo>
                    <a:pt x="458383" y="993"/>
                  </a:lnTo>
                  <a:lnTo>
                    <a:pt x="499549" y="3809"/>
                  </a:lnTo>
                  <a:lnTo>
                    <a:pt x="538672" y="8612"/>
                  </a:lnTo>
                  <a:lnTo>
                    <a:pt x="577824" y="15486"/>
                  </a:lnTo>
                  <a:lnTo>
                    <a:pt x="648041" y="34120"/>
                  </a:lnTo>
                  <a:lnTo>
                    <a:pt x="709889" y="58468"/>
                  </a:lnTo>
                  <a:lnTo>
                    <a:pt x="760445" y="88281"/>
                  </a:lnTo>
                  <a:lnTo>
                    <a:pt x="798717" y="122649"/>
                  </a:lnTo>
                  <a:lnTo>
                    <a:pt x="821953" y="160253"/>
                  </a:lnTo>
                  <a:lnTo>
                    <a:pt x="831344" y="201413"/>
                  </a:lnTo>
                  <a:lnTo>
                    <a:pt x="828961" y="221863"/>
                  </a:lnTo>
                  <a:lnTo>
                    <a:pt x="812392" y="261111"/>
                  </a:lnTo>
                  <a:lnTo>
                    <a:pt x="780957" y="297142"/>
                  </a:lnTo>
                  <a:lnTo>
                    <a:pt x="736189" y="329363"/>
                  </a:lnTo>
                  <a:lnTo>
                    <a:pt x="680157" y="356854"/>
                  </a:lnTo>
                  <a:lnTo>
                    <a:pt x="613514" y="378555"/>
                  </a:lnTo>
                  <a:lnTo>
                    <a:pt x="539722" y="393297"/>
                  </a:lnTo>
                  <a:lnTo>
                    <a:pt x="499549" y="398427"/>
                  </a:lnTo>
                  <a:lnTo>
                    <a:pt x="458383" y="401328"/>
                  </a:lnTo>
                  <a:lnTo>
                    <a:pt x="415856" y="40297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40271" y="6253327"/>
              <a:ext cx="831850" cy="403225"/>
            </a:xfrm>
            <a:custGeom>
              <a:avLst/>
              <a:gdLst/>
              <a:ahLst/>
              <a:cxnLst/>
              <a:rect l="l" t="t" r="r" b="b"/>
              <a:pathLst>
                <a:path w="831850" h="403225">
                  <a:moveTo>
                    <a:pt x="415856" y="0"/>
                  </a:moveTo>
                  <a:lnTo>
                    <a:pt x="458383" y="993"/>
                  </a:lnTo>
                  <a:lnTo>
                    <a:pt x="499549" y="3809"/>
                  </a:lnTo>
                  <a:lnTo>
                    <a:pt x="538672" y="8612"/>
                  </a:lnTo>
                  <a:lnTo>
                    <a:pt x="577824" y="15486"/>
                  </a:lnTo>
                  <a:lnTo>
                    <a:pt x="648041" y="34120"/>
                  </a:lnTo>
                  <a:lnTo>
                    <a:pt x="709889" y="58468"/>
                  </a:lnTo>
                  <a:lnTo>
                    <a:pt x="760445" y="88281"/>
                  </a:lnTo>
                  <a:lnTo>
                    <a:pt x="798717" y="122649"/>
                  </a:lnTo>
                  <a:lnTo>
                    <a:pt x="821953" y="160253"/>
                  </a:lnTo>
                  <a:lnTo>
                    <a:pt x="831344" y="201413"/>
                  </a:lnTo>
                  <a:lnTo>
                    <a:pt x="828961" y="221863"/>
                  </a:lnTo>
                  <a:lnTo>
                    <a:pt x="812392" y="261111"/>
                  </a:lnTo>
                  <a:lnTo>
                    <a:pt x="780957" y="297142"/>
                  </a:lnTo>
                  <a:lnTo>
                    <a:pt x="736189" y="329363"/>
                  </a:lnTo>
                  <a:lnTo>
                    <a:pt x="680157" y="356854"/>
                  </a:lnTo>
                  <a:lnTo>
                    <a:pt x="613514" y="378555"/>
                  </a:lnTo>
                  <a:lnTo>
                    <a:pt x="539722" y="393297"/>
                  </a:lnTo>
                  <a:lnTo>
                    <a:pt x="499549" y="398427"/>
                  </a:lnTo>
                  <a:lnTo>
                    <a:pt x="458383" y="401328"/>
                  </a:lnTo>
                  <a:lnTo>
                    <a:pt x="415856" y="402979"/>
                  </a:lnTo>
                  <a:lnTo>
                    <a:pt x="373300" y="401576"/>
                  </a:lnTo>
                  <a:lnTo>
                    <a:pt x="332304" y="398427"/>
                  </a:lnTo>
                  <a:lnTo>
                    <a:pt x="292670" y="393545"/>
                  </a:lnTo>
                  <a:lnTo>
                    <a:pt x="254222" y="386999"/>
                  </a:lnTo>
                  <a:lnTo>
                    <a:pt x="183832" y="368364"/>
                  </a:lnTo>
                  <a:lnTo>
                    <a:pt x="122157" y="343679"/>
                  </a:lnTo>
                  <a:lnTo>
                    <a:pt x="71073" y="314126"/>
                  </a:lnTo>
                  <a:lnTo>
                    <a:pt x="32631" y="279746"/>
                  </a:lnTo>
                  <a:lnTo>
                    <a:pt x="9396" y="242147"/>
                  </a:lnTo>
                  <a:lnTo>
                    <a:pt x="0" y="201413"/>
                  </a:lnTo>
                  <a:lnTo>
                    <a:pt x="2391" y="180538"/>
                  </a:lnTo>
                  <a:lnTo>
                    <a:pt x="18964" y="141042"/>
                  </a:lnTo>
                  <a:lnTo>
                    <a:pt x="50399" y="104927"/>
                  </a:lnTo>
                  <a:lnTo>
                    <a:pt x="95503" y="72878"/>
                  </a:lnTo>
                  <a:lnTo>
                    <a:pt x="152227" y="45797"/>
                  </a:lnTo>
                  <a:lnTo>
                    <a:pt x="217831" y="23850"/>
                  </a:lnTo>
                  <a:lnTo>
                    <a:pt x="292160" y="8612"/>
                  </a:lnTo>
                  <a:lnTo>
                    <a:pt x="331793" y="3809"/>
                  </a:lnTo>
                  <a:lnTo>
                    <a:pt x="373300" y="993"/>
                  </a:lnTo>
                  <a:lnTo>
                    <a:pt x="415856" y="0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90278" y="6300780"/>
              <a:ext cx="398780" cy="288925"/>
            </a:xfrm>
            <a:custGeom>
              <a:avLst/>
              <a:gdLst/>
              <a:ahLst/>
              <a:cxnLst/>
              <a:rect l="l" t="t" r="r" b="b"/>
              <a:pathLst>
                <a:path w="398779" h="288925">
                  <a:moveTo>
                    <a:pt x="314704" y="288607"/>
                  </a:moveTo>
                  <a:lnTo>
                    <a:pt x="305653" y="287782"/>
                  </a:lnTo>
                  <a:lnTo>
                    <a:pt x="297284" y="285224"/>
                  </a:lnTo>
                  <a:lnTo>
                    <a:pt x="292149" y="281071"/>
                  </a:lnTo>
                  <a:lnTo>
                    <a:pt x="190497" y="165223"/>
                  </a:lnTo>
                  <a:lnTo>
                    <a:pt x="186724" y="163394"/>
                  </a:lnTo>
                  <a:lnTo>
                    <a:pt x="181787" y="163394"/>
                  </a:lnTo>
                  <a:lnTo>
                    <a:pt x="178354" y="165223"/>
                  </a:lnTo>
                  <a:lnTo>
                    <a:pt x="178354" y="167534"/>
                  </a:lnTo>
                  <a:lnTo>
                    <a:pt x="267722" y="270730"/>
                  </a:lnTo>
                  <a:lnTo>
                    <a:pt x="269935" y="275612"/>
                  </a:lnTo>
                  <a:lnTo>
                    <a:pt x="267722" y="279916"/>
                  </a:lnTo>
                  <a:lnTo>
                    <a:pt x="262417" y="284056"/>
                  </a:lnTo>
                  <a:lnTo>
                    <a:pt x="253877" y="286545"/>
                  </a:lnTo>
                  <a:lnTo>
                    <a:pt x="244316" y="287617"/>
                  </a:lnTo>
                  <a:lnTo>
                    <a:pt x="235096" y="286957"/>
                  </a:lnTo>
                  <a:lnTo>
                    <a:pt x="226897" y="284221"/>
                  </a:lnTo>
                  <a:lnTo>
                    <a:pt x="221421" y="280246"/>
                  </a:lnTo>
                  <a:lnTo>
                    <a:pt x="131211" y="176816"/>
                  </a:lnTo>
                  <a:lnTo>
                    <a:pt x="127282" y="174987"/>
                  </a:lnTo>
                  <a:lnTo>
                    <a:pt x="122325" y="174987"/>
                  </a:lnTo>
                  <a:lnTo>
                    <a:pt x="119250" y="176816"/>
                  </a:lnTo>
                  <a:lnTo>
                    <a:pt x="119250" y="179044"/>
                  </a:lnTo>
                  <a:lnTo>
                    <a:pt x="187944" y="258889"/>
                  </a:lnTo>
                  <a:lnTo>
                    <a:pt x="190327" y="263524"/>
                  </a:lnTo>
                  <a:lnTo>
                    <a:pt x="188454" y="268241"/>
                  </a:lnTo>
                  <a:lnTo>
                    <a:pt x="183319" y="271967"/>
                  </a:lnTo>
                  <a:lnTo>
                    <a:pt x="174780" y="274704"/>
                  </a:lnTo>
                  <a:lnTo>
                    <a:pt x="165049" y="275777"/>
                  </a:lnTo>
                  <a:lnTo>
                    <a:pt x="155629" y="274704"/>
                  </a:lnTo>
                  <a:lnTo>
                    <a:pt x="27164" y="136069"/>
                  </a:lnTo>
                  <a:lnTo>
                    <a:pt x="15717" y="113543"/>
                  </a:lnTo>
                  <a:lnTo>
                    <a:pt x="18449" y="105264"/>
                  </a:lnTo>
                  <a:lnTo>
                    <a:pt x="22208" y="97398"/>
                  </a:lnTo>
                  <a:lnTo>
                    <a:pt x="25456" y="88199"/>
                  </a:lnTo>
                  <a:lnTo>
                    <a:pt x="23575" y="76190"/>
                  </a:lnTo>
                  <a:lnTo>
                    <a:pt x="16741" y="59792"/>
                  </a:lnTo>
                  <a:lnTo>
                    <a:pt x="0" y="37764"/>
                  </a:lnTo>
                  <a:lnTo>
                    <a:pt x="183660" y="0"/>
                  </a:lnTo>
                  <a:lnTo>
                    <a:pt x="218697" y="30062"/>
                  </a:lnTo>
                  <a:lnTo>
                    <a:pt x="267722" y="52091"/>
                  </a:lnTo>
                  <a:lnTo>
                    <a:pt x="281397" y="58386"/>
                  </a:lnTo>
                  <a:lnTo>
                    <a:pt x="294532" y="66169"/>
                  </a:lnTo>
                  <a:lnTo>
                    <a:pt x="306675" y="76439"/>
                  </a:lnTo>
                  <a:lnTo>
                    <a:pt x="398425" y="182111"/>
                  </a:lnTo>
                  <a:lnTo>
                    <a:pt x="392439" y="185508"/>
                  </a:lnTo>
                  <a:lnTo>
                    <a:pt x="385602" y="187749"/>
                  </a:lnTo>
                  <a:lnTo>
                    <a:pt x="377743" y="189069"/>
                  </a:lnTo>
                  <a:lnTo>
                    <a:pt x="369544" y="189069"/>
                  </a:lnTo>
                  <a:lnTo>
                    <a:pt x="308888" y="140951"/>
                  </a:lnTo>
                  <a:lnTo>
                    <a:pt x="305143" y="138888"/>
                  </a:lnTo>
                  <a:lnTo>
                    <a:pt x="300518" y="138888"/>
                  </a:lnTo>
                  <a:lnTo>
                    <a:pt x="296944" y="140951"/>
                  </a:lnTo>
                  <a:lnTo>
                    <a:pt x="296944" y="143440"/>
                  </a:lnTo>
                  <a:lnTo>
                    <a:pt x="385602" y="245797"/>
                  </a:lnTo>
                  <a:lnTo>
                    <a:pt x="387474" y="250844"/>
                  </a:lnTo>
                  <a:lnTo>
                    <a:pt x="385602" y="255327"/>
                  </a:lnTo>
                  <a:lnTo>
                    <a:pt x="380126" y="259219"/>
                  </a:lnTo>
                  <a:lnTo>
                    <a:pt x="371757" y="262025"/>
                  </a:lnTo>
                  <a:lnTo>
                    <a:pt x="361685" y="263028"/>
                  </a:lnTo>
                  <a:lnTo>
                    <a:pt x="352805" y="262025"/>
                  </a:lnTo>
                  <a:lnTo>
                    <a:pt x="344266" y="259467"/>
                  </a:lnTo>
                  <a:lnTo>
                    <a:pt x="339131" y="255327"/>
                  </a:lnTo>
                  <a:lnTo>
                    <a:pt x="249962" y="153121"/>
                  </a:lnTo>
                  <a:lnTo>
                    <a:pt x="246018" y="151141"/>
                  </a:lnTo>
                  <a:lnTo>
                    <a:pt x="240713" y="151141"/>
                  </a:lnTo>
                  <a:lnTo>
                    <a:pt x="237309" y="153121"/>
                  </a:lnTo>
                  <a:lnTo>
                    <a:pt x="237309" y="155776"/>
                  </a:lnTo>
                  <a:lnTo>
                    <a:pt x="337939" y="271390"/>
                  </a:lnTo>
                  <a:lnTo>
                    <a:pt x="340152" y="276354"/>
                  </a:lnTo>
                  <a:lnTo>
                    <a:pt x="338280" y="280906"/>
                  </a:lnTo>
                  <a:lnTo>
                    <a:pt x="333145" y="284716"/>
                  </a:lnTo>
                  <a:lnTo>
                    <a:pt x="324775" y="287617"/>
                  </a:lnTo>
                  <a:lnTo>
                    <a:pt x="314704" y="2886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90278" y="6300780"/>
              <a:ext cx="398780" cy="288925"/>
            </a:xfrm>
            <a:custGeom>
              <a:avLst/>
              <a:gdLst/>
              <a:ahLst/>
              <a:cxnLst/>
              <a:rect l="l" t="t" r="r" b="b"/>
              <a:pathLst>
                <a:path w="398779" h="288925">
                  <a:moveTo>
                    <a:pt x="306675" y="76439"/>
                  </a:moveTo>
                  <a:lnTo>
                    <a:pt x="294532" y="66169"/>
                  </a:lnTo>
                  <a:lnTo>
                    <a:pt x="281397" y="58386"/>
                  </a:lnTo>
                  <a:lnTo>
                    <a:pt x="267722" y="52091"/>
                  </a:lnTo>
                  <a:lnTo>
                    <a:pt x="251664" y="46211"/>
                  </a:lnTo>
                  <a:lnTo>
                    <a:pt x="236117" y="39420"/>
                  </a:lnTo>
                  <a:lnTo>
                    <a:pt x="218697" y="30062"/>
                  </a:lnTo>
                  <a:lnTo>
                    <a:pt x="201079" y="17557"/>
                  </a:lnTo>
                  <a:lnTo>
                    <a:pt x="183660" y="0"/>
                  </a:lnTo>
                  <a:lnTo>
                    <a:pt x="0" y="37764"/>
                  </a:lnTo>
                  <a:lnTo>
                    <a:pt x="16741" y="59792"/>
                  </a:lnTo>
                  <a:lnTo>
                    <a:pt x="23575" y="76190"/>
                  </a:lnTo>
                  <a:lnTo>
                    <a:pt x="25456" y="88199"/>
                  </a:lnTo>
                  <a:lnTo>
                    <a:pt x="22208" y="97398"/>
                  </a:lnTo>
                  <a:lnTo>
                    <a:pt x="18449" y="105264"/>
                  </a:lnTo>
                  <a:lnTo>
                    <a:pt x="15717" y="113543"/>
                  </a:lnTo>
                  <a:lnTo>
                    <a:pt x="142153" y="268323"/>
                  </a:lnTo>
                  <a:lnTo>
                    <a:pt x="165049" y="275777"/>
                  </a:lnTo>
                  <a:lnTo>
                    <a:pt x="174780" y="274704"/>
                  </a:lnTo>
                  <a:lnTo>
                    <a:pt x="183319" y="271967"/>
                  </a:lnTo>
                  <a:lnTo>
                    <a:pt x="188454" y="268241"/>
                  </a:lnTo>
                  <a:lnTo>
                    <a:pt x="190327" y="263524"/>
                  </a:lnTo>
                  <a:lnTo>
                    <a:pt x="187944" y="258889"/>
                  </a:lnTo>
                  <a:lnTo>
                    <a:pt x="119250" y="179044"/>
                  </a:lnTo>
                  <a:lnTo>
                    <a:pt x="119250" y="176816"/>
                  </a:lnTo>
                  <a:lnTo>
                    <a:pt x="122325" y="174987"/>
                  </a:lnTo>
                  <a:lnTo>
                    <a:pt x="127282" y="174987"/>
                  </a:lnTo>
                  <a:lnTo>
                    <a:pt x="131211" y="176816"/>
                  </a:lnTo>
                  <a:lnTo>
                    <a:pt x="221421" y="280246"/>
                  </a:lnTo>
                  <a:lnTo>
                    <a:pt x="226897" y="284221"/>
                  </a:lnTo>
                  <a:lnTo>
                    <a:pt x="235096" y="286957"/>
                  </a:lnTo>
                  <a:lnTo>
                    <a:pt x="244316" y="287617"/>
                  </a:lnTo>
                  <a:lnTo>
                    <a:pt x="253877" y="286545"/>
                  </a:lnTo>
                  <a:lnTo>
                    <a:pt x="262417" y="284056"/>
                  </a:lnTo>
                  <a:lnTo>
                    <a:pt x="267722" y="279916"/>
                  </a:lnTo>
                  <a:lnTo>
                    <a:pt x="269935" y="275612"/>
                  </a:lnTo>
                  <a:lnTo>
                    <a:pt x="267722" y="270730"/>
                  </a:lnTo>
                  <a:lnTo>
                    <a:pt x="178354" y="167534"/>
                  </a:lnTo>
                  <a:lnTo>
                    <a:pt x="178354" y="165223"/>
                  </a:lnTo>
                  <a:lnTo>
                    <a:pt x="181787" y="163394"/>
                  </a:lnTo>
                  <a:lnTo>
                    <a:pt x="186724" y="163394"/>
                  </a:lnTo>
                  <a:lnTo>
                    <a:pt x="190497" y="165223"/>
                  </a:lnTo>
                  <a:lnTo>
                    <a:pt x="292149" y="281071"/>
                  </a:lnTo>
                  <a:lnTo>
                    <a:pt x="297284" y="285224"/>
                  </a:lnTo>
                  <a:lnTo>
                    <a:pt x="305653" y="287782"/>
                  </a:lnTo>
                  <a:lnTo>
                    <a:pt x="314704" y="288607"/>
                  </a:lnTo>
                  <a:lnTo>
                    <a:pt x="324775" y="287617"/>
                  </a:lnTo>
                  <a:lnTo>
                    <a:pt x="333145" y="284716"/>
                  </a:lnTo>
                  <a:lnTo>
                    <a:pt x="338280" y="280906"/>
                  </a:lnTo>
                  <a:lnTo>
                    <a:pt x="340152" y="276354"/>
                  </a:lnTo>
                  <a:lnTo>
                    <a:pt x="337939" y="271390"/>
                  </a:lnTo>
                  <a:lnTo>
                    <a:pt x="237309" y="155776"/>
                  </a:lnTo>
                  <a:lnTo>
                    <a:pt x="237309" y="153121"/>
                  </a:lnTo>
                  <a:lnTo>
                    <a:pt x="240713" y="151141"/>
                  </a:lnTo>
                  <a:lnTo>
                    <a:pt x="246018" y="151141"/>
                  </a:lnTo>
                  <a:lnTo>
                    <a:pt x="249962" y="153121"/>
                  </a:lnTo>
                  <a:lnTo>
                    <a:pt x="339131" y="255327"/>
                  </a:lnTo>
                  <a:lnTo>
                    <a:pt x="344266" y="259467"/>
                  </a:lnTo>
                  <a:lnTo>
                    <a:pt x="352805" y="262025"/>
                  </a:lnTo>
                  <a:lnTo>
                    <a:pt x="361685" y="263028"/>
                  </a:lnTo>
                  <a:lnTo>
                    <a:pt x="371757" y="262025"/>
                  </a:lnTo>
                  <a:lnTo>
                    <a:pt x="380126" y="259219"/>
                  </a:lnTo>
                  <a:lnTo>
                    <a:pt x="385602" y="255327"/>
                  </a:lnTo>
                  <a:lnTo>
                    <a:pt x="387474" y="250844"/>
                  </a:lnTo>
                  <a:lnTo>
                    <a:pt x="385602" y="245797"/>
                  </a:lnTo>
                  <a:lnTo>
                    <a:pt x="296944" y="143440"/>
                  </a:lnTo>
                  <a:lnTo>
                    <a:pt x="296944" y="140951"/>
                  </a:lnTo>
                  <a:lnTo>
                    <a:pt x="300518" y="138888"/>
                  </a:lnTo>
                  <a:lnTo>
                    <a:pt x="305143" y="138888"/>
                  </a:lnTo>
                  <a:lnTo>
                    <a:pt x="308888" y="140951"/>
                  </a:lnTo>
                  <a:lnTo>
                    <a:pt x="337429" y="173172"/>
                  </a:lnTo>
                  <a:lnTo>
                    <a:pt x="344266" y="179044"/>
                  </a:lnTo>
                  <a:lnTo>
                    <a:pt x="352805" y="184930"/>
                  </a:lnTo>
                  <a:lnTo>
                    <a:pt x="360153" y="187502"/>
                  </a:lnTo>
                  <a:lnTo>
                    <a:pt x="369544" y="189069"/>
                  </a:lnTo>
                  <a:lnTo>
                    <a:pt x="377743" y="189069"/>
                  </a:lnTo>
                  <a:lnTo>
                    <a:pt x="385602" y="187749"/>
                  </a:lnTo>
                  <a:lnTo>
                    <a:pt x="392439" y="185508"/>
                  </a:lnTo>
                  <a:lnTo>
                    <a:pt x="398425" y="182111"/>
                  </a:lnTo>
                  <a:lnTo>
                    <a:pt x="306675" y="76439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87222" y="6345749"/>
              <a:ext cx="289560" cy="285750"/>
            </a:xfrm>
            <a:custGeom>
              <a:avLst/>
              <a:gdLst/>
              <a:ahLst/>
              <a:cxnLst/>
              <a:rect l="l" t="t" r="r" b="b"/>
              <a:pathLst>
                <a:path w="289560" h="285750">
                  <a:moveTo>
                    <a:pt x="23065" y="285128"/>
                  </a:moveTo>
                  <a:lnTo>
                    <a:pt x="13646" y="284056"/>
                  </a:lnTo>
                  <a:lnTo>
                    <a:pt x="6128" y="281071"/>
                  </a:lnTo>
                  <a:lnTo>
                    <a:pt x="2042" y="276684"/>
                  </a:lnTo>
                  <a:lnTo>
                    <a:pt x="0" y="272050"/>
                  </a:lnTo>
                  <a:lnTo>
                    <a:pt x="2042" y="267993"/>
                  </a:lnTo>
                  <a:lnTo>
                    <a:pt x="19292" y="249689"/>
                  </a:lnTo>
                  <a:lnTo>
                    <a:pt x="27320" y="248946"/>
                  </a:lnTo>
                  <a:lnTo>
                    <a:pt x="35860" y="247282"/>
                  </a:lnTo>
                  <a:lnTo>
                    <a:pt x="55351" y="230230"/>
                  </a:lnTo>
                  <a:lnTo>
                    <a:pt x="53819" y="226998"/>
                  </a:lnTo>
                  <a:lnTo>
                    <a:pt x="48684" y="221456"/>
                  </a:lnTo>
                  <a:lnTo>
                    <a:pt x="54840" y="222776"/>
                  </a:lnTo>
                  <a:lnTo>
                    <a:pt x="62188" y="223684"/>
                  </a:lnTo>
                  <a:lnTo>
                    <a:pt x="67976" y="223684"/>
                  </a:lnTo>
                  <a:lnTo>
                    <a:pt x="102332" y="205875"/>
                  </a:lnTo>
                  <a:lnTo>
                    <a:pt x="101481" y="202065"/>
                  </a:lnTo>
                  <a:lnTo>
                    <a:pt x="99609" y="198668"/>
                  </a:lnTo>
                  <a:lnTo>
                    <a:pt x="86615" y="183101"/>
                  </a:lnTo>
                  <a:lnTo>
                    <a:pt x="99609" y="167121"/>
                  </a:lnTo>
                  <a:lnTo>
                    <a:pt x="99609" y="165471"/>
                  </a:lnTo>
                  <a:lnTo>
                    <a:pt x="95495" y="162982"/>
                  </a:lnTo>
                  <a:lnTo>
                    <a:pt x="90360" y="163477"/>
                  </a:lnTo>
                  <a:lnTo>
                    <a:pt x="86615" y="164384"/>
                  </a:lnTo>
                  <a:lnTo>
                    <a:pt x="77565" y="174080"/>
                  </a:lnTo>
                  <a:lnTo>
                    <a:pt x="54840" y="147084"/>
                  </a:lnTo>
                  <a:lnTo>
                    <a:pt x="64231" y="149477"/>
                  </a:lnTo>
                  <a:lnTo>
                    <a:pt x="75494" y="150316"/>
                  </a:lnTo>
                  <a:lnTo>
                    <a:pt x="85934" y="149477"/>
                  </a:lnTo>
                  <a:lnTo>
                    <a:pt x="97197" y="147084"/>
                  </a:lnTo>
                  <a:lnTo>
                    <a:pt x="104886" y="144100"/>
                  </a:lnTo>
                  <a:lnTo>
                    <a:pt x="111723" y="139631"/>
                  </a:lnTo>
                  <a:lnTo>
                    <a:pt x="112915" y="135656"/>
                  </a:lnTo>
                  <a:lnTo>
                    <a:pt x="37761" y="48866"/>
                  </a:lnTo>
                  <a:lnTo>
                    <a:pt x="47322" y="45057"/>
                  </a:lnTo>
                  <a:lnTo>
                    <a:pt x="81820" y="23685"/>
                  </a:lnTo>
                  <a:lnTo>
                    <a:pt x="108829" y="0"/>
                  </a:lnTo>
                  <a:lnTo>
                    <a:pt x="289238" y="40828"/>
                  </a:lnTo>
                  <a:lnTo>
                    <a:pt x="267024" y="73950"/>
                  </a:lnTo>
                  <a:lnTo>
                    <a:pt x="263279" y="84966"/>
                  </a:lnTo>
                  <a:lnTo>
                    <a:pt x="264471" y="96724"/>
                  </a:lnTo>
                  <a:lnTo>
                    <a:pt x="265662" y="105924"/>
                  </a:lnTo>
                  <a:lnTo>
                    <a:pt x="265662" y="115358"/>
                  </a:lnTo>
                  <a:lnTo>
                    <a:pt x="261719" y="126208"/>
                  </a:lnTo>
                  <a:lnTo>
                    <a:pt x="253860" y="136399"/>
                  </a:lnTo>
                  <a:lnTo>
                    <a:pt x="153939" y="240255"/>
                  </a:lnTo>
                  <a:lnTo>
                    <a:pt x="145030" y="239746"/>
                  </a:lnTo>
                  <a:lnTo>
                    <a:pt x="137342" y="239664"/>
                  </a:lnTo>
                  <a:lnTo>
                    <a:pt x="129653" y="237436"/>
                  </a:lnTo>
                  <a:lnTo>
                    <a:pt x="124547" y="234947"/>
                  </a:lnTo>
                  <a:lnTo>
                    <a:pt x="120773" y="230230"/>
                  </a:lnTo>
                  <a:lnTo>
                    <a:pt x="119071" y="225760"/>
                  </a:lnTo>
                  <a:lnTo>
                    <a:pt x="121795" y="218884"/>
                  </a:lnTo>
                  <a:lnTo>
                    <a:pt x="126589" y="212503"/>
                  </a:lnTo>
                  <a:lnTo>
                    <a:pt x="157684" y="180378"/>
                  </a:lnTo>
                  <a:lnTo>
                    <a:pt x="158535" y="177889"/>
                  </a:lnTo>
                  <a:lnTo>
                    <a:pt x="153939" y="175895"/>
                  </a:lnTo>
                  <a:lnTo>
                    <a:pt x="148803" y="175895"/>
                  </a:lnTo>
                  <a:lnTo>
                    <a:pt x="144520" y="177229"/>
                  </a:lnTo>
                  <a:lnTo>
                    <a:pt x="47322" y="278101"/>
                  </a:lnTo>
                  <a:lnTo>
                    <a:pt x="41336" y="282158"/>
                  </a:lnTo>
                  <a:lnTo>
                    <a:pt x="33307" y="284386"/>
                  </a:lnTo>
                  <a:lnTo>
                    <a:pt x="23065" y="2851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87222" y="6345749"/>
              <a:ext cx="289560" cy="285750"/>
            </a:xfrm>
            <a:custGeom>
              <a:avLst/>
              <a:gdLst/>
              <a:ahLst/>
              <a:cxnLst/>
              <a:rect l="l" t="t" r="r" b="b"/>
              <a:pathLst>
                <a:path w="289560" h="285750">
                  <a:moveTo>
                    <a:pt x="37761" y="48866"/>
                  </a:moveTo>
                  <a:lnTo>
                    <a:pt x="73792" y="30227"/>
                  </a:lnTo>
                  <a:lnTo>
                    <a:pt x="108829" y="0"/>
                  </a:lnTo>
                  <a:lnTo>
                    <a:pt x="289238" y="40828"/>
                  </a:lnTo>
                  <a:lnTo>
                    <a:pt x="267024" y="73950"/>
                  </a:lnTo>
                  <a:lnTo>
                    <a:pt x="263279" y="84966"/>
                  </a:lnTo>
                  <a:lnTo>
                    <a:pt x="264471" y="96724"/>
                  </a:lnTo>
                  <a:lnTo>
                    <a:pt x="265662" y="105924"/>
                  </a:lnTo>
                  <a:lnTo>
                    <a:pt x="265662" y="115358"/>
                  </a:lnTo>
                  <a:lnTo>
                    <a:pt x="261719" y="126208"/>
                  </a:lnTo>
                  <a:lnTo>
                    <a:pt x="253860" y="136399"/>
                  </a:lnTo>
                  <a:lnTo>
                    <a:pt x="153939" y="240255"/>
                  </a:lnTo>
                  <a:lnTo>
                    <a:pt x="145030" y="239746"/>
                  </a:lnTo>
                  <a:lnTo>
                    <a:pt x="137342" y="239664"/>
                  </a:lnTo>
                  <a:lnTo>
                    <a:pt x="129653" y="237436"/>
                  </a:lnTo>
                  <a:lnTo>
                    <a:pt x="124547" y="234947"/>
                  </a:lnTo>
                  <a:lnTo>
                    <a:pt x="120773" y="230230"/>
                  </a:lnTo>
                  <a:lnTo>
                    <a:pt x="119071" y="225760"/>
                  </a:lnTo>
                  <a:lnTo>
                    <a:pt x="121795" y="218884"/>
                  </a:lnTo>
                  <a:lnTo>
                    <a:pt x="126589" y="212503"/>
                  </a:lnTo>
                  <a:lnTo>
                    <a:pt x="157684" y="180378"/>
                  </a:lnTo>
                  <a:lnTo>
                    <a:pt x="158535" y="177889"/>
                  </a:lnTo>
                  <a:lnTo>
                    <a:pt x="153939" y="175895"/>
                  </a:lnTo>
                  <a:lnTo>
                    <a:pt x="148803" y="175895"/>
                  </a:lnTo>
                  <a:lnTo>
                    <a:pt x="144520" y="177229"/>
                  </a:lnTo>
                  <a:lnTo>
                    <a:pt x="47322" y="278101"/>
                  </a:lnTo>
                  <a:lnTo>
                    <a:pt x="41336" y="282158"/>
                  </a:lnTo>
                  <a:lnTo>
                    <a:pt x="33307" y="284386"/>
                  </a:lnTo>
                  <a:lnTo>
                    <a:pt x="23065" y="285128"/>
                  </a:lnTo>
                  <a:lnTo>
                    <a:pt x="13646" y="284056"/>
                  </a:lnTo>
                  <a:lnTo>
                    <a:pt x="6128" y="281071"/>
                  </a:lnTo>
                  <a:lnTo>
                    <a:pt x="2042" y="276684"/>
                  </a:lnTo>
                  <a:lnTo>
                    <a:pt x="0" y="272050"/>
                  </a:lnTo>
                  <a:lnTo>
                    <a:pt x="2042" y="267993"/>
                  </a:lnTo>
                  <a:lnTo>
                    <a:pt x="19292" y="249689"/>
                  </a:lnTo>
                  <a:lnTo>
                    <a:pt x="27320" y="248946"/>
                  </a:lnTo>
                  <a:lnTo>
                    <a:pt x="35860" y="247282"/>
                  </a:lnTo>
                  <a:lnTo>
                    <a:pt x="55351" y="230230"/>
                  </a:lnTo>
                  <a:lnTo>
                    <a:pt x="53819" y="226998"/>
                  </a:lnTo>
                  <a:lnTo>
                    <a:pt x="48684" y="221456"/>
                  </a:lnTo>
                  <a:lnTo>
                    <a:pt x="54840" y="222776"/>
                  </a:lnTo>
                  <a:lnTo>
                    <a:pt x="62188" y="223684"/>
                  </a:lnTo>
                  <a:lnTo>
                    <a:pt x="67976" y="223684"/>
                  </a:lnTo>
                  <a:lnTo>
                    <a:pt x="74813" y="222858"/>
                  </a:lnTo>
                  <a:lnTo>
                    <a:pt x="80799" y="221868"/>
                  </a:lnTo>
                  <a:lnTo>
                    <a:pt x="86956" y="219874"/>
                  </a:lnTo>
                  <a:lnTo>
                    <a:pt x="91722" y="217468"/>
                  </a:lnTo>
                  <a:lnTo>
                    <a:pt x="96176" y="215240"/>
                  </a:lnTo>
                  <a:lnTo>
                    <a:pt x="99609" y="212503"/>
                  </a:lnTo>
                  <a:lnTo>
                    <a:pt x="101481" y="209106"/>
                  </a:lnTo>
                  <a:lnTo>
                    <a:pt x="102332" y="205875"/>
                  </a:lnTo>
                  <a:lnTo>
                    <a:pt x="101481" y="202065"/>
                  </a:lnTo>
                  <a:lnTo>
                    <a:pt x="99609" y="198668"/>
                  </a:lnTo>
                  <a:lnTo>
                    <a:pt x="86615" y="183101"/>
                  </a:lnTo>
                  <a:lnTo>
                    <a:pt x="99609" y="167121"/>
                  </a:lnTo>
                  <a:lnTo>
                    <a:pt x="99609" y="165471"/>
                  </a:lnTo>
                  <a:lnTo>
                    <a:pt x="95495" y="162982"/>
                  </a:lnTo>
                  <a:lnTo>
                    <a:pt x="90360" y="163477"/>
                  </a:lnTo>
                  <a:lnTo>
                    <a:pt x="86615" y="164384"/>
                  </a:lnTo>
                  <a:lnTo>
                    <a:pt x="77565" y="174080"/>
                  </a:lnTo>
                  <a:lnTo>
                    <a:pt x="54840" y="147084"/>
                  </a:lnTo>
                  <a:lnTo>
                    <a:pt x="64231" y="149477"/>
                  </a:lnTo>
                  <a:lnTo>
                    <a:pt x="75494" y="150316"/>
                  </a:lnTo>
                  <a:lnTo>
                    <a:pt x="85934" y="149477"/>
                  </a:lnTo>
                  <a:lnTo>
                    <a:pt x="97197" y="147084"/>
                  </a:lnTo>
                  <a:lnTo>
                    <a:pt x="104886" y="144100"/>
                  </a:lnTo>
                  <a:lnTo>
                    <a:pt x="111723" y="139631"/>
                  </a:lnTo>
                  <a:lnTo>
                    <a:pt x="112915" y="135656"/>
                  </a:lnTo>
                  <a:lnTo>
                    <a:pt x="37761" y="48866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8810" y="6567979"/>
              <a:ext cx="125056" cy="63927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1523234" y="6252391"/>
            <a:ext cx="833755" cy="405130"/>
            <a:chOff x="1523234" y="6252391"/>
            <a:chExt cx="833755" cy="405130"/>
          </a:xfrm>
        </p:grpSpPr>
        <p:sp>
          <p:nvSpPr>
            <p:cNvPr id="45" name="object 45"/>
            <p:cNvSpPr/>
            <p:nvPr/>
          </p:nvSpPr>
          <p:spPr>
            <a:xfrm>
              <a:off x="1524170" y="6253327"/>
              <a:ext cx="831850" cy="403225"/>
            </a:xfrm>
            <a:custGeom>
              <a:avLst/>
              <a:gdLst/>
              <a:ahLst/>
              <a:cxnLst/>
              <a:rect l="l" t="t" r="r" b="b"/>
              <a:pathLst>
                <a:path w="831850" h="403225">
                  <a:moveTo>
                    <a:pt x="415856" y="402979"/>
                  </a:moveTo>
                  <a:lnTo>
                    <a:pt x="373300" y="401576"/>
                  </a:lnTo>
                  <a:lnTo>
                    <a:pt x="332304" y="398427"/>
                  </a:lnTo>
                  <a:lnTo>
                    <a:pt x="292670" y="393545"/>
                  </a:lnTo>
                  <a:lnTo>
                    <a:pt x="254222" y="386999"/>
                  </a:lnTo>
                  <a:lnTo>
                    <a:pt x="183832" y="368364"/>
                  </a:lnTo>
                  <a:lnTo>
                    <a:pt x="122157" y="343679"/>
                  </a:lnTo>
                  <a:lnTo>
                    <a:pt x="71073" y="314126"/>
                  </a:lnTo>
                  <a:lnTo>
                    <a:pt x="32631" y="279746"/>
                  </a:lnTo>
                  <a:lnTo>
                    <a:pt x="9396" y="242147"/>
                  </a:lnTo>
                  <a:lnTo>
                    <a:pt x="0" y="201413"/>
                  </a:lnTo>
                  <a:lnTo>
                    <a:pt x="2391" y="180538"/>
                  </a:lnTo>
                  <a:lnTo>
                    <a:pt x="18964" y="141042"/>
                  </a:lnTo>
                  <a:lnTo>
                    <a:pt x="50399" y="104927"/>
                  </a:lnTo>
                  <a:lnTo>
                    <a:pt x="95503" y="72878"/>
                  </a:lnTo>
                  <a:lnTo>
                    <a:pt x="152227" y="45797"/>
                  </a:lnTo>
                  <a:lnTo>
                    <a:pt x="217831" y="23850"/>
                  </a:lnTo>
                  <a:lnTo>
                    <a:pt x="292160" y="8612"/>
                  </a:lnTo>
                  <a:lnTo>
                    <a:pt x="331793" y="3809"/>
                  </a:lnTo>
                  <a:lnTo>
                    <a:pt x="373300" y="993"/>
                  </a:lnTo>
                  <a:lnTo>
                    <a:pt x="415856" y="0"/>
                  </a:lnTo>
                  <a:lnTo>
                    <a:pt x="458383" y="993"/>
                  </a:lnTo>
                  <a:lnTo>
                    <a:pt x="499549" y="3809"/>
                  </a:lnTo>
                  <a:lnTo>
                    <a:pt x="538672" y="8612"/>
                  </a:lnTo>
                  <a:lnTo>
                    <a:pt x="577824" y="15486"/>
                  </a:lnTo>
                  <a:lnTo>
                    <a:pt x="648041" y="34120"/>
                  </a:lnTo>
                  <a:lnTo>
                    <a:pt x="709889" y="58468"/>
                  </a:lnTo>
                  <a:lnTo>
                    <a:pt x="760445" y="88281"/>
                  </a:lnTo>
                  <a:lnTo>
                    <a:pt x="798717" y="122649"/>
                  </a:lnTo>
                  <a:lnTo>
                    <a:pt x="821953" y="160253"/>
                  </a:lnTo>
                  <a:lnTo>
                    <a:pt x="831344" y="201413"/>
                  </a:lnTo>
                  <a:lnTo>
                    <a:pt x="828961" y="221863"/>
                  </a:lnTo>
                  <a:lnTo>
                    <a:pt x="812392" y="261111"/>
                  </a:lnTo>
                  <a:lnTo>
                    <a:pt x="780957" y="297142"/>
                  </a:lnTo>
                  <a:lnTo>
                    <a:pt x="736189" y="329363"/>
                  </a:lnTo>
                  <a:lnTo>
                    <a:pt x="680157" y="356854"/>
                  </a:lnTo>
                  <a:lnTo>
                    <a:pt x="613514" y="378555"/>
                  </a:lnTo>
                  <a:lnTo>
                    <a:pt x="539722" y="393297"/>
                  </a:lnTo>
                  <a:lnTo>
                    <a:pt x="499549" y="398427"/>
                  </a:lnTo>
                  <a:lnTo>
                    <a:pt x="458383" y="401328"/>
                  </a:lnTo>
                  <a:lnTo>
                    <a:pt x="415856" y="40297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24170" y="6253327"/>
              <a:ext cx="831850" cy="403225"/>
            </a:xfrm>
            <a:custGeom>
              <a:avLst/>
              <a:gdLst/>
              <a:ahLst/>
              <a:cxnLst/>
              <a:rect l="l" t="t" r="r" b="b"/>
              <a:pathLst>
                <a:path w="831850" h="403225">
                  <a:moveTo>
                    <a:pt x="415856" y="0"/>
                  </a:moveTo>
                  <a:lnTo>
                    <a:pt x="458383" y="993"/>
                  </a:lnTo>
                  <a:lnTo>
                    <a:pt x="499549" y="3809"/>
                  </a:lnTo>
                  <a:lnTo>
                    <a:pt x="538672" y="8612"/>
                  </a:lnTo>
                  <a:lnTo>
                    <a:pt x="577824" y="15486"/>
                  </a:lnTo>
                  <a:lnTo>
                    <a:pt x="648041" y="34120"/>
                  </a:lnTo>
                  <a:lnTo>
                    <a:pt x="709889" y="58468"/>
                  </a:lnTo>
                  <a:lnTo>
                    <a:pt x="760445" y="88281"/>
                  </a:lnTo>
                  <a:lnTo>
                    <a:pt x="798717" y="122649"/>
                  </a:lnTo>
                  <a:lnTo>
                    <a:pt x="821953" y="160253"/>
                  </a:lnTo>
                  <a:lnTo>
                    <a:pt x="831344" y="201413"/>
                  </a:lnTo>
                  <a:lnTo>
                    <a:pt x="828961" y="221863"/>
                  </a:lnTo>
                  <a:lnTo>
                    <a:pt x="812392" y="261111"/>
                  </a:lnTo>
                  <a:lnTo>
                    <a:pt x="780957" y="297142"/>
                  </a:lnTo>
                  <a:lnTo>
                    <a:pt x="736189" y="329363"/>
                  </a:lnTo>
                  <a:lnTo>
                    <a:pt x="680157" y="356854"/>
                  </a:lnTo>
                  <a:lnTo>
                    <a:pt x="613514" y="378555"/>
                  </a:lnTo>
                  <a:lnTo>
                    <a:pt x="539722" y="393297"/>
                  </a:lnTo>
                  <a:lnTo>
                    <a:pt x="499549" y="398427"/>
                  </a:lnTo>
                  <a:lnTo>
                    <a:pt x="458383" y="401328"/>
                  </a:lnTo>
                  <a:lnTo>
                    <a:pt x="415856" y="402979"/>
                  </a:lnTo>
                  <a:lnTo>
                    <a:pt x="373300" y="401576"/>
                  </a:lnTo>
                  <a:lnTo>
                    <a:pt x="332304" y="398427"/>
                  </a:lnTo>
                  <a:lnTo>
                    <a:pt x="292670" y="393545"/>
                  </a:lnTo>
                  <a:lnTo>
                    <a:pt x="254222" y="386999"/>
                  </a:lnTo>
                  <a:lnTo>
                    <a:pt x="183832" y="368364"/>
                  </a:lnTo>
                  <a:lnTo>
                    <a:pt x="122157" y="343679"/>
                  </a:lnTo>
                  <a:lnTo>
                    <a:pt x="71073" y="314126"/>
                  </a:lnTo>
                  <a:lnTo>
                    <a:pt x="32631" y="279746"/>
                  </a:lnTo>
                  <a:lnTo>
                    <a:pt x="9396" y="242147"/>
                  </a:lnTo>
                  <a:lnTo>
                    <a:pt x="0" y="201413"/>
                  </a:lnTo>
                  <a:lnTo>
                    <a:pt x="2391" y="180538"/>
                  </a:lnTo>
                  <a:lnTo>
                    <a:pt x="18964" y="141042"/>
                  </a:lnTo>
                  <a:lnTo>
                    <a:pt x="50399" y="104927"/>
                  </a:lnTo>
                  <a:lnTo>
                    <a:pt x="95503" y="72878"/>
                  </a:lnTo>
                  <a:lnTo>
                    <a:pt x="152227" y="45797"/>
                  </a:lnTo>
                  <a:lnTo>
                    <a:pt x="217831" y="23850"/>
                  </a:lnTo>
                  <a:lnTo>
                    <a:pt x="292160" y="8612"/>
                  </a:lnTo>
                  <a:lnTo>
                    <a:pt x="331793" y="3809"/>
                  </a:lnTo>
                  <a:lnTo>
                    <a:pt x="373300" y="993"/>
                  </a:lnTo>
                  <a:lnTo>
                    <a:pt x="415856" y="0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74177" y="6300780"/>
              <a:ext cx="398780" cy="288925"/>
            </a:xfrm>
            <a:custGeom>
              <a:avLst/>
              <a:gdLst/>
              <a:ahLst/>
              <a:cxnLst/>
              <a:rect l="l" t="t" r="r" b="b"/>
              <a:pathLst>
                <a:path w="398780" h="288925">
                  <a:moveTo>
                    <a:pt x="314704" y="288607"/>
                  </a:moveTo>
                  <a:lnTo>
                    <a:pt x="305653" y="287782"/>
                  </a:lnTo>
                  <a:lnTo>
                    <a:pt x="297284" y="285224"/>
                  </a:lnTo>
                  <a:lnTo>
                    <a:pt x="292149" y="281071"/>
                  </a:lnTo>
                  <a:lnTo>
                    <a:pt x="190497" y="165223"/>
                  </a:lnTo>
                  <a:lnTo>
                    <a:pt x="186724" y="163394"/>
                  </a:lnTo>
                  <a:lnTo>
                    <a:pt x="181787" y="163394"/>
                  </a:lnTo>
                  <a:lnTo>
                    <a:pt x="178354" y="165223"/>
                  </a:lnTo>
                  <a:lnTo>
                    <a:pt x="178354" y="167534"/>
                  </a:lnTo>
                  <a:lnTo>
                    <a:pt x="267722" y="270730"/>
                  </a:lnTo>
                  <a:lnTo>
                    <a:pt x="269935" y="275612"/>
                  </a:lnTo>
                  <a:lnTo>
                    <a:pt x="267722" y="279916"/>
                  </a:lnTo>
                  <a:lnTo>
                    <a:pt x="262417" y="284056"/>
                  </a:lnTo>
                  <a:lnTo>
                    <a:pt x="253877" y="286545"/>
                  </a:lnTo>
                  <a:lnTo>
                    <a:pt x="244316" y="287617"/>
                  </a:lnTo>
                  <a:lnTo>
                    <a:pt x="235096" y="286957"/>
                  </a:lnTo>
                  <a:lnTo>
                    <a:pt x="226897" y="284221"/>
                  </a:lnTo>
                  <a:lnTo>
                    <a:pt x="221421" y="280246"/>
                  </a:lnTo>
                  <a:lnTo>
                    <a:pt x="131211" y="176816"/>
                  </a:lnTo>
                  <a:lnTo>
                    <a:pt x="127282" y="174987"/>
                  </a:lnTo>
                  <a:lnTo>
                    <a:pt x="122325" y="174987"/>
                  </a:lnTo>
                  <a:lnTo>
                    <a:pt x="119250" y="176816"/>
                  </a:lnTo>
                  <a:lnTo>
                    <a:pt x="119250" y="179044"/>
                  </a:lnTo>
                  <a:lnTo>
                    <a:pt x="187944" y="258889"/>
                  </a:lnTo>
                  <a:lnTo>
                    <a:pt x="190327" y="263524"/>
                  </a:lnTo>
                  <a:lnTo>
                    <a:pt x="188454" y="268241"/>
                  </a:lnTo>
                  <a:lnTo>
                    <a:pt x="183319" y="271967"/>
                  </a:lnTo>
                  <a:lnTo>
                    <a:pt x="174780" y="274704"/>
                  </a:lnTo>
                  <a:lnTo>
                    <a:pt x="165049" y="275777"/>
                  </a:lnTo>
                  <a:lnTo>
                    <a:pt x="155629" y="274704"/>
                  </a:lnTo>
                  <a:lnTo>
                    <a:pt x="27164" y="136069"/>
                  </a:lnTo>
                  <a:lnTo>
                    <a:pt x="15717" y="113543"/>
                  </a:lnTo>
                  <a:lnTo>
                    <a:pt x="18449" y="105264"/>
                  </a:lnTo>
                  <a:lnTo>
                    <a:pt x="22208" y="97398"/>
                  </a:lnTo>
                  <a:lnTo>
                    <a:pt x="25456" y="88199"/>
                  </a:lnTo>
                  <a:lnTo>
                    <a:pt x="23575" y="76190"/>
                  </a:lnTo>
                  <a:lnTo>
                    <a:pt x="16741" y="59792"/>
                  </a:lnTo>
                  <a:lnTo>
                    <a:pt x="0" y="37764"/>
                  </a:lnTo>
                  <a:lnTo>
                    <a:pt x="183660" y="0"/>
                  </a:lnTo>
                  <a:lnTo>
                    <a:pt x="218697" y="30062"/>
                  </a:lnTo>
                  <a:lnTo>
                    <a:pt x="267722" y="52091"/>
                  </a:lnTo>
                  <a:lnTo>
                    <a:pt x="281397" y="58386"/>
                  </a:lnTo>
                  <a:lnTo>
                    <a:pt x="294532" y="66169"/>
                  </a:lnTo>
                  <a:lnTo>
                    <a:pt x="306675" y="76439"/>
                  </a:lnTo>
                  <a:lnTo>
                    <a:pt x="398425" y="182111"/>
                  </a:lnTo>
                  <a:lnTo>
                    <a:pt x="392439" y="185508"/>
                  </a:lnTo>
                  <a:lnTo>
                    <a:pt x="385602" y="187749"/>
                  </a:lnTo>
                  <a:lnTo>
                    <a:pt x="377743" y="189069"/>
                  </a:lnTo>
                  <a:lnTo>
                    <a:pt x="369544" y="189069"/>
                  </a:lnTo>
                  <a:lnTo>
                    <a:pt x="308888" y="140951"/>
                  </a:lnTo>
                  <a:lnTo>
                    <a:pt x="305143" y="138888"/>
                  </a:lnTo>
                  <a:lnTo>
                    <a:pt x="300518" y="138888"/>
                  </a:lnTo>
                  <a:lnTo>
                    <a:pt x="296944" y="140951"/>
                  </a:lnTo>
                  <a:lnTo>
                    <a:pt x="296944" y="143440"/>
                  </a:lnTo>
                  <a:lnTo>
                    <a:pt x="385602" y="245797"/>
                  </a:lnTo>
                  <a:lnTo>
                    <a:pt x="387474" y="250844"/>
                  </a:lnTo>
                  <a:lnTo>
                    <a:pt x="385602" y="255327"/>
                  </a:lnTo>
                  <a:lnTo>
                    <a:pt x="380126" y="259219"/>
                  </a:lnTo>
                  <a:lnTo>
                    <a:pt x="371757" y="262025"/>
                  </a:lnTo>
                  <a:lnTo>
                    <a:pt x="361685" y="263028"/>
                  </a:lnTo>
                  <a:lnTo>
                    <a:pt x="352805" y="262025"/>
                  </a:lnTo>
                  <a:lnTo>
                    <a:pt x="344266" y="259467"/>
                  </a:lnTo>
                  <a:lnTo>
                    <a:pt x="339131" y="255327"/>
                  </a:lnTo>
                  <a:lnTo>
                    <a:pt x="249962" y="153121"/>
                  </a:lnTo>
                  <a:lnTo>
                    <a:pt x="246018" y="151141"/>
                  </a:lnTo>
                  <a:lnTo>
                    <a:pt x="240713" y="151141"/>
                  </a:lnTo>
                  <a:lnTo>
                    <a:pt x="237309" y="153121"/>
                  </a:lnTo>
                  <a:lnTo>
                    <a:pt x="237309" y="155776"/>
                  </a:lnTo>
                  <a:lnTo>
                    <a:pt x="337939" y="271390"/>
                  </a:lnTo>
                  <a:lnTo>
                    <a:pt x="340152" y="276354"/>
                  </a:lnTo>
                  <a:lnTo>
                    <a:pt x="338280" y="280906"/>
                  </a:lnTo>
                  <a:lnTo>
                    <a:pt x="333145" y="284716"/>
                  </a:lnTo>
                  <a:lnTo>
                    <a:pt x="324775" y="287617"/>
                  </a:lnTo>
                  <a:lnTo>
                    <a:pt x="314704" y="2886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74177" y="6300780"/>
              <a:ext cx="398780" cy="288925"/>
            </a:xfrm>
            <a:custGeom>
              <a:avLst/>
              <a:gdLst/>
              <a:ahLst/>
              <a:cxnLst/>
              <a:rect l="l" t="t" r="r" b="b"/>
              <a:pathLst>
                <a:path w="398780" h="288925">
                  <a:moveTo>
                    <a:pt x="306675" y="76439"/>
                  </a:moveTo>
                  <a:lnTo>
                    <a:pt x="294532" y="66169"/>
                  </a:lnTo>
                  <a:lnTo>
                    <a:pt x="281397" y="58386"/>
                  </a:lnTo>
                  <a:lnTo>
                    <a:pt x="267722" y="52091"/>
                  </a:lnTo>
                  <a:lnTo>
                    <a:pt x="251664" y="46211"/>
                  </a:lnTo>
                  <a:lnTo>
                    <a:pt x="236117" y="39420"/>
                  </a:lnTo>
                  <a:lnTo>
                    <a:pt x="218697" y="30062"/>
                  </a:lnTo>
                  <a:lnTo>
                    <a:pt x="201079" y="17557"/>
                  </a:lnTo>
                  <a:lnTo>
                    <a:pt x="183660" y="0"/>
                  </a:lnTo>
                  <a:lnTo>
                    <a:pt x="0" y="37764"/>
                  </a:lnTo>
                  <a:lnTo>
                    <a:pt x="16741" y="59792"/>
                  </a:lnTo>
                  <a:lnTo>
                    <a:pt x="23575" y="76190"/>
                  </a:lnTo>
                  <a:lnTo>
                    <a:pt x="25456" y="88199"/>
                  </a:lnTo>
                  <a:lnTo>
                    <a:pt x="22208" y="97398"/>
                  </a:lnTo>
                  <a:lnTo>
                    <a:pt x="18449" y="105264"/>
                  </a:lnTo>
                  <a:lnTo>
                    <a:pt x="15717" y="113543"/>
                  </a:lnTo>
                  <a:lnTo>
                    <a:pt x="142153" y="268323"/>
                  </a:lnTo>
                  <a:lnTo>
                    <a:pt x="165049" y="275777"/>
                  </a:lnTo>
                  <a:lnTo>
                    <a:pt x="174780" y="274704"/>
                  </a:lnTo>
                  <a:lnTo>
                    <a:pt x="183319" y="271967"/>
                  </a:lnTo>
                  <a:lnTo>
                    <a:pt x="188454" y="268241"/>
                  </a:lnTo>
                  <a:lnTo>
                    <a:pt x="190327" y="263524"/>
                  </a:lnTo>
                  <a:lnTo>
                    <a:pt x="187944" y="258889"/>
                  </a:lnTo>
                  <a:lnTo>
                    <a:pt x="119250" y="179044"/>
                  </a:lnTo>
                  <a:lnTo>
                    <a:pt x="119250" y="176816"/>
                  </a:lnTo>
                  <a:lnTo>
                    <a:pt x="122325" y="174987"/>
                  </a:lnTo>
                  <a:lnTo>
                    <a:pt x="127282" y="174987"/>
                  </a:lnTo>
                  <a:lnTo>
                    <a:pt x="131211" y="176816"/>
                  </a:lnTo>
                  <a:lnTo>
                    <a:pt x="221421" y="280246"/>
                  </a:lnTo>
                  <a:lnTo>
                    <a:pt x="226897" y="284221"/>
                  </a:lnTo>
                  <a:lnTo>
                    <a:pt x="235096" y="286957"/>
                  </a:lnTo>
                  <a:lnTo>
                    <a:pt x="244316" y="287617"/>
                  </a:lnTo>
                  <a:lnTo>
                    <a:pt x="253877" y="286545"/>
                  </a:lnTo>
                  <a:lnTo>
                    <a:pt x="262417" y="284056"/>
                  </a:lnTo>
                  <a:lnTo>
                    <a:pt x="267722" y="279916"/>
                  </a:lnTo>
                  <a:lnTo>
                    <a:pt x="269935" y="275612"/>
                  </a:lnTo>
                  <a:lnTo>
                    <a:pt x="267722" y="270730"/>
                  </a:lnTo>
                  <a:lnTo>
                    <a:pt x="178354" y="167534"/>
                  </a:lnTo>
                  <a:lnTo>
                    <a:pt x="178354" y="165223"/>
                  </a:lnTo>
                  <a:lnTo>
                    <a:pt x="181787" y="163394"/>
                  </a:lnTo>
                  <a:lnTo>
                    <a:pt x="186724" y="163394"/>
                  </a:lnTo>
                  <a:lnTo>
                    <a:pt x="190497" y="165223"/>
                  </a:lnTo>
                  <a:lnTo>
                    <a:pt x="292149" y="281071"/>
                  </a:lnTo>
                  <a:lnTo>
                    <a:pt x="297284" y="285224"/>
                  </a:lnTo>
                  <a:lnTo>
                    <a:pt x="305653" y="287782"/>
                  </a:lnTo>
                  <a:lnTo>
                    <a:pt x="314704" y="288607"/>
                  </a:lnTo>
                  <a:lnTo>
                    <a:pt x="324775" y="287617"/>
                  </a:lnTo>
                  <a:lnTo>
                    <a:pt x="333145" y="284716"/>
                  </a:lnTo>
                  <a:lnTo>
                    <a:pt x="338280" y="280906"/>
                  </a:lnTo>
                  <a:lnTo>
                    <a:pt x="340152" y="276354"/>
                  </a:lnTo>
                  <a:lnTo>
                    <a:pt x="337939" y="271390"/>
                  </a:lnTo>
                  <a:lnTo>
                    <a:pt x="237309" y="155776"/>
                  </a:lnTo>
                  <a:lnTo>
                    <a:pt x="237309" y="153121"/>
                  </a:lnTo>
                  <a:lnTo>
                    <a:pt x="240713" y="151141"/>
                  </a:lnTo>
                  <a:lnTo>
                    <a:pt x="246018" y="151141"/>
                  </a:lnTo>
                  <a:lnTo>
                    <a:pt x="249962" y="153121"/>
                  </a:lnTo>
                  <a:lnTo>
                    <a:pt x="339131" y="255327"/>
                  </a:lnTo>
                  <a:lnTo>
                    <a:pt x="344266" y="259467"/>
                  </a:lnTo>
                  <a:lnTo>
                    <a:pt x="352805" y="262025"/>
                  </a:lnTo>
                  <a:lnTo>
                    <a:pt x="361685" y="263028"/>
                  </a:lnTo>
                  <a:lnTo>
                    <a:pt x="371757" y="262025"/>
                  </a:lnTo>
                  <a:lnTo>
                    <a:pt x="380126" y="259219"/>
                  </a:lnTo>
                  <a:lnTo>
                    <a:pt x="385602" y="255327"/>
                  </a:lnTo>
                  <a:lnTo>
                    <a:pt x="387474" y="250844"/>
                  </a:lnTo>
                  <a:lnTo>
                    <a:pt x="385602" y="245797"/>
                  </a:lnTo>
                  <a:lnTo>
                    <a:pt x="296944" y="143440"/>
                  </a:lnTo>
                  <a:lnTo>
                    <a:pt x="296944" y="140951"/>
                  </a:lnTo>
                  <a:lnTo>
                    <a:pt x="300518" y="138888"/>
                  </a:lnTo>
                  <a:lnTo>
                    <a:pt x="305143" y="138888"/>
                  </a:lnTo>
                  <a:lnTo>
                    <a:pt x="308888" y="140951"/>
                  </a:lnTo>
                  <a:lnTo>
                    <a:pt x="337429" y="173172"/>
                  </a:lnTo>
                  <a:lnTo>
                    <a:pt x="344266" y="179044"/>
                  </a:lnTo>
                  <a:lnTo>
                    <a:pt x="352805" y="184930"/>
                  </a:lnTo>
                  <a:lnTo>
                    <a:pt x="360153" y="187502"/>
                  </a:lnTo>
                  <a:lnTo>
                    <a:pt x="369544" y="189069"/>
                  </a:lnTo>
                  <a:lnTo>
                    <a:pt x="377743" y="189069"/>
                  </a:lnTo>
                  <a:lnTo>
                    <a:pt x="385602" y="187749"/>
                  </a:lnTo>
                  <a:lnTo>
                    <a:pt x="392439" y="185508"/>
                  </a:lnTo>
                  <a:lnTo>
                    <a:pt x="398425" y="182111"/>
                  </a:lnTo>
                  <a:lnTo>
                    <a:pt x="306675" y="76439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71121" y="6345749"/>
              <a:ext cx="289560" cy="285750"/>
            </a:xfrm>
            <a:custGeom>
              <a:avLst/>
              <a:gdLst/>
              <a:ahLst/>
              <a:cxnLst/>
              <a:rect l="l" t="t" r="r" b="b"/>
              <a:pathLst>
                <a:path w="289560" h="285750">
                  <a:moveTo>
                    <a:pt x="23065" y="285128"/>
                  </a:moveTo>
                  <a:lnTo>
                    <a:pt x="13646" y="284056"/>
                  </a:lnTo>
                  <a:lnTo>
                    <a:pt x="6128" y="281071"/>
                  </a:lnTo>
                  <a:lnTo>
                    <a:pt x="2042" y="276684"/>
                  </a:lnTo>
                  <a:lnTo>
                    <a:pt x="0" y="272050"/>
                  </a:lnTo>
                  <a:lnTo>
                    <a:pt x="2042" y="267993"/>
                  </a:lnTo>
                  <a:lnTo>
                    <a:pt x="19292" y="249689"/>
                  </a:lnTo>
                  <a:lnTo>
                    <a:pt x="27320" y="248946"/>
                  </a:lnTo>
                  <a:lnTo>
                    <a:pt x="35860" y="247282"/>
                  </a:lnTo>
                  <a:lnTo>
                    <a:pt x="55351" y="230230"/>
                  </a:lnTo>
                  <a:lnTo>
                    <a:pt x="53819" y="226998"/>
                  </a:lnTo>
                  <a:lnTo>
                    <a:pt x="48684" y="221456"/>
                  </a:lnTo>
                  <a:lnTo>
                    <a:pt x="54840" y="222776"/>
                  </a:lnTo>
                  <a:lnTo>
                    <a:pt x="62188" y="223684"/>
                  </a:lnTo>
                  <a:lnTo>
                    <a:pt x="67976" y="223684"/>
                  </a:lnTo>
                  <a:lnTo>
                    <a:pt x="102332" y="205875"/>
                  </a:lnTo>
                  <a:lnTo>
                    <a:pt x="101481" y="202065"/>
                  </a:lnTo>
                  <a:lnTo>
                    <a:pt x="99609" y="198668"/>
                  </a:lnTo>
                  <a:lnTo>
                    <a:pt x="86615" y="183101"/>
                  </a:lnTo>
                  <a:lnTo>
                    <a:pt x="99609" y="167121"/>
                  </a:lnTo>
                  <a:lnTo>
                    <a:pt x="99609" y="165471"/>
                  </a:lnTo>
                  <a:lnTo>
                    <a:pt x="95495" y="162982"/>
                  </a:lnTo>
                  <a:lnTo>
                    <a:pt x="90360" y="163477"/>
                  </a:lnTo>
                  <a:lnTo>
                    <a:pt x="86615" y="164384"/>
                  </a:lnTo>
                  <a:lnTo>
                    <a:pt x="77565" y="174080"/>
                  </a:lnTo>
                  <a:lnTo>
                    <a:pt x="54840" y="147084"/>
                  </a:lnTo>
                  <a:lnTo>
                    <a:pt x="64231" y="149477"/>
                  </a:lnTo>
                  <a:lnTo>
                    <a:pt x="75494" y="150316"/>
                  </a:lnTo>
                  <a:lnTo>
                    <a:pt x="85934" y="149477"/>
                  </a:lnTo>
                  <a:lnTo>
                    <a:pt x="97197" y="147084"/>
                  </a:lnTo>
                  <a:lnTo>
                    <a:pt x="104886" y="144100"/>
                  </a:lnTo>
                  <a:lnTo>
                    <a:pt x="111723" y="139631"/>
                  </a:lnTo>
                  <a:lnTo>
                    <a:pt x="112915" y="135656"/>
                  </a:lnTo>
                  <a:lnTo>
                    <a:pt x="37761" y="48866"/>
                  </a:lnTo>
                  <a:lnTo>
                    <a:pt x="47322" y="45057"/>
                  </a:lnTo>
                  <a:lnTo>
                    <a:pt x="81820" y="23685"/>
                  </a:lnTo>
                  <a:lnTo>
                    <a:pt x="108829" y="0"/>
                  </a:lnTo>
                  <a:lnTo>
                    <a:pt x="289238" y="40828"/>
                  </a:lnTo>
                  <a:lnTo>
                    <a:pt x="267024" y="73950"/>
                  </a:lnTo>
                  <a:lnTo>
                    <a:pt x="263279" y="84966"/>
                  </a:lnTo>
                  <a:lnTo>
                    <a:pt x="264471" y="96724"/>
                  </a:lnTo>
                  <a:lnTo>
                    <a:pt x="265662" y="105924"/>
                  </a:lnTo>
                  <a:lnTo>
                    <a:pt x="265662" y="115358"/>
                  </a:lnTo>
                  <a:lnTo>
                    <a:pt x="261719" y="126208"/>
                  </a:lnTo>
                  <a:lnTo>
                    <a:pt x="253860" y="136399"/>
                  </a:lnTo>
                  <a:lnTo>
                    <a:pt x="153939" y="240255"/>
                  </a:lnTo>
                  <a:lnTo>
                    <a:pt x="145030" y="239746"/>
                  </a:lnTo>
                  <a:lnTo>
                    <a:pt x="137342" y="239664"/>
                  </a:lnTo>
                  <a:lnTo>
                    <a:pt x="129653" y="237436"/>
                  </a:lnTo>
                  <a:lnTo>
                    <a:pt x="124547" y="234947"/>
                  </a:lnTo>
                  <a:lnTo>
                    <a:pt x="120773" y="230230"/>
                  </a:lnTo>
                  <a:lnTo>
                    <a:pt x="119071" y="225760"/>
                  </a:lnTo>
                  <a:lnTo>
                    <a:pt x="121795" y="218884"/>
                  </a:lnTo>
                  <a:lnTo>
                    <a:pt x="126589" y="212503"/>
                  </a:lnTo>
                  <a:lnTo>
                    <a:pt x="157684" y="180378"/>
                  </a:lnTo>
                  <a:lnTo>
                    <a:pt x="158535" y="177889"/>
                  </a:lnTo>
                  <a:lnTo>
                    <a:pt x="153939" y="175895"/>
                  </a:lnTo>
                  <a:lnTo>
                    <a:pt x="148803" y="175895"/>
                  </a:lnTo>
                  <a:lnTo>
                    <a:pt x="144520" y="177229"/>
                  </a:lnTo>
                  <a:lnTo>
                    <a:pt x="47322" y="278101"/>
                  </a:lnTo>
                  <a:lnTo>
                    <a:pt x="41336" y="282158"/>
                  </a:lnTo>
                  <a:lnTo>
                    <a:pt x="33307" y="284386"/>
                  </a:lnTo>
                  <a:lnTo>
                    <a:pt x="23065" y="2851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971121" y="6345749"/>
              <a:ext cx="289560" cy="285750"/>
            </a:xfrm>
            <a:custGeom>
              <a:avLst/>
              <a:gdLst/>
              <a:ahLst/>
              <a:cxnLst/>
              <a:rect l="l" t="t" r="r" b="b"/>
              <a:pathLst>
                <a:path w="289560" h="285750">
                  <a:moveTo>
                    <a:pt x="37761" y="48866"/>
                  </a:moveTo>
                  <a:lnTo>
                    <a:pt x="73792" y="30227"/>
                  </a:lnTo>
                  <a:lnTo>
                    <a:pt x="108829" y="0"/>
                  </a:lnTo>
                  <a:lnTo>
                    <a:pt x="289238" y="40828"/>
                  </a:lnTo>
                  <a:lnTo>
                    <a:pt x="267024" y="73950"/>
                  </a:lnTo>
                  <a:lnTo>
                    <a:pt x="263279" y="84966"/>
                  </a:lnTo>
                  <a:lnTo>
                    <a:pt x="264471" y="96724"/>
                  </a:lnTo>
                  <a:lnTo>
                    <a:pt x="265662" y="105924"/>
                  </a:lnTo>
                  <a:lnTo>
                    <a:pt x="265662" y="115358"/>
                  </a:lnTo>
                  <a:lnTo>
                    <a:pt x="261719" y="126208"/>
                  </a:lnTo>
                  <a:lnTo>
                    <a:pt x="253860" y="136399"/>
                  </a:lnTo>
                  <a:lnTo>
                    <a:pt x="153939" y="240255"/>
                  </a:lnTo>
                  <a:lnTo>
                    <a:pt x="145030" y="239746"/>
                  </a:lnTo>
                  <a:lnTo>
                    <a:pt x="137342" y="239664"/>
                  </a:lnTo>
                  <a:lnTo>
                    <a:pt x="129653" y="237436"/>
                  </a:lnTo>
                  <a:lnTo>
                    <a:pt x="124547" y="234947"/>
                  </a:lnTo>
                  <a:lnTo>
                    <a:pt x="120773" y="230230"/>
                  </a:lnTo>
                  <a:lnTo>
                    <a:pt x="119071" y="225760"/>
                  </a:lnTo>
                  <a:lnTo>
                    <a:pt x="121795" y="218884"/>
                  </a:lnTo>
                  <a:lnTo>
                    <a:pt x="126589" y="212503"/>
                  </a:lnTo>
                  <a:lnTo>
                    <a:pt x="157684" y="180378"/>
                  </a:lnTo>
                  <a:lnTo>
                    <a:pt x="158535" y="177889"/>
                  </a:lnTo>
                  <a:lnTo>
                    <a:pt x="153939" y="175895"/>
                  </a:lnTo>
                  <a:lnTo>
                    <a:pt x="148803" y="175895"/>
                  </a:lnTo>
                  <a:lnTo>
                    <a:pt x="144520" y="177229"/>
                  </a:lnTo>
                  <a:lnTo>
                    <a:pt x="47322" y="278101"/>
                  </a:lnTo>
                  <a:lnTo>
                    <a:pt x="41336" y="282158"/>
                  </a:lnTo>
                  <a:lnTo>
                    <a:pt x="33307" y="284386"/>
                  </a:lnTo>
                  <a:lnTo>
                    <a:pt x="23065" y="285128"/>
                  </a:lnTo>
                  <a:lnTo>
                    <a:pt x="13646" y="284056"/>
                  </a:lnTo>
                  <a:lnTo>
                    <a:pt x="6128" y="281071"/>
                  </a:lnTo>
                  <a:lnTo>
                    <a:pt x="2042" y="276684"/>
                  </a:lnTo>
                  <a:lnTo>
                    <a:pt x="0" y="272050"/>
                  </a:lnTo>
                  <a:lnTo>
                    <a:pt x="2042" y="267993"/>
                  </a:lnTo>
                  <a:lnTo>
                    <a:pt x="19292" y="249689"/>
                  </a:lnTo>
                  <a:lnTo>
                    <a:pt x="27320" y="248946"/>
                  </a:lnTo>
                  <a:lnTo>
                    <a:pt x="35860" y="247282"/>
                  </a:lnTo>
                  <a:lnTo>
                    <a:pt x="55351" y="230230"/>
                  </a:lnTo>
                  <a:lnTo>
                    <a:pt x="53819" y="226998"/>
                  </a:lnTo>
                  <a:lnTo>
                    <a:pt x="48684" y="221456"/>
                  </a:lnTo>
                  <a:lnTo>
                    <a:pt x="54840" y="222776"/>
                  </a:lnTo>
                  <a:lnTo>
                    <a:pt x="62188" y="223684"/>
                  </a:lnTo>
                  <a:lnTo>
                    <a:pt x="67976" y="223684"/>
                  </a:lnTo>
                  <a:lnTo>
                    <a:pt x="74813" y="222858"/>
                  </a:lnTo>
                  <a:lnTo>
                    <a:pt x="80799" y="221868"/>
                  </a:lnTo>
                  <a:lnTo>
                    <a:pt x="86956" y="219874"/>
                  </a:lnTo>
                  <a:lnTo>
                    <a:pt x="91722" y="217468"/>
                  </a:lnTo>
                  <a:lnTo>
                    <a:pt x="96176" y="215240"/>
                  </a:lnTo>
                  <a:lnTo>
                    <a:pt x="99609" y="212503"/>
                  </a:lnTo>
                  <a:lnTo>
                    <a:pt x="101481" y="209106"/>
                  </a:lnTo>
                  <a:lnTo>
                    <a:pt x="102332" y="205875"/>
                  </a:lnTo>
                  <a:lnTo>
                    <a:pt x="101481" y="202065"/>
                  </a:lnTo>
                  <a:lnTo>
                    <a:pt x="99609" y="198668"/>
                  </a:lnTo>
                  <a:lnTo>
                    <a:pt x="86615" y="183101"/>
                  </a:lnTo>
                  <a:lnTo>
                    <a:pt x="99609" y="167121"/>
                  </a:lnTo>
                  <a:lnTo>
                    <a:pt x="99609" y="165471"/>
                  </a:lnTo>
                  <a:lnTo>
                    <a:pt x="95495" y="162982"/>
                  </a:lnTo>
                  <a:lnTo>
                    <a:pt x="90360" y="163477"/>
                  </a:lnTo>
                  <a:lnTo>
                    <a:pt x="86615" y="164384"/>
                  </a:lnTo>
                  <a:lnTo>
                    <a:pt x="77565" y="174080"/>
                  </a:lnTo>
                  <a:lnTo>
                    <a:pt x="54840" y="147084"/>
                  </a:lnTo>
                  <a:lnTo>
                    <a:pt x="64231" y="149477"/>
                  </a:lnTo>
                  <a:lnTo>
                    <a:pt x="75494" y="150316"/>
                  </a:lnTo>
                  <a:lnTo>
                    <a:pt x="85934" y="149477"/>
                  </a:lnTo>
                  <a:lnTo>
                    <a:pt x="97197" y="147084"/>
                  </a:lnTo>
                  <a:lnTo>
                    <a:pt x="104886" y="144100"/>
                  </a:lnTo>
                  <a:lnTo>
                    <a:pt x="111723" y="139631"/>
                  </a:lnTo>
                  <a:lnTo>
                    <a:pt x="112915" y="135656"/>
                  </a:lnTo>
                  <a:lnTo>
                    <a:pt x="37761" y="48866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2709" y="6567979"/>
              <a:ext cx="125056" cy="63927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415159" y="6252391"/>
            <a:ext cx="833755" cy="405130"/>
            <a:chOff x="415159" y="6252391"/>
            <a:chExt cx="833755" cy="405130"/>
          </a:xfrm>
        </p:grpSpPr>
        <p:sp>
          <p:nvSpPr>
            <p:cNvPr id="53" name="object 53"/>
            <p:cNvSpPr/>
            <p:nvPr/>
          </p:nvSpPr>
          <p:spPr>
            <a:xfrm>
              <a:off x="416095" y="6253327"/>
              <a:ext cx="831850" cy="403225"/>
            </a:xfrm>
            <a:custGeom>
              <a:avLst/>
              <a:gdLst/>
              <a:ahLst/>
              <a:cxnLst/>
              <a:rect l="l" t="t" r="r" b="b"/>
              <a:pathLst>
                <a:path w="831850" h="403225">
                  <a:moveTo>
                    <a:pt x="415856" y="402979"/>
                  </a:moveTo>
                  <a:lnTo>
                    <a:pt x="373300" y="401576"/>
                  </a:lnTo>
                  <a:lnTo>
                    <a:pt x="332304" y="398427"/>
                  </a:lnTo>
                  <a:lnTo>
                    <a:pt x="292670" y="393545"/>
                  </a:lnTo>
                  <a:lnTo>
                    <a:pt x="254222" y="386999"/>
                  </a:lnTo>
                  <a:lnTo>
                    <a:pt x="183832" y="368364"/>
                  </a:lnTo>
                  <a:lnTo>
                    <a:pt x="122157" y="343679"/>
                  </a:lnTo>
                  <a:lnTo>
                    <a:pt x="71073" y="314126"/>
                  </a:lnTo>
                  <a:lnTo>
                    <a:pt x="32631" y="279746"/>
                  </a:lnTo>
                  <a:lnTo>
                    <a:pt x="9396" y="242147"/>
                  </a:lnTo>
                  <a:lnTo>
                    <a:pt x="0" y="201413"/>
                  </a:lnTo>
                  <a:lnTo>
                    <a:pt x="2391" y="180538"/>
                  </a:lnTo>
                  <a:lnTo>
                    <a:pt x="18964" y="141042"/>
                  </a:lnTo>
                  <a:lnTo>
                    <a:pt x="50399" y="104927"/>
                  </a:lnTo>
                  <a:lnTo>
                    <a:pt x="95503" y="72878"/>
                  </a:lnTo>
                  <a:lnTo>
                    <a:pt x="152227" y="45797"/>
                  </a:lnTo>
                  <a:lnTo>
                    <a:pt x="217831" y="23850"/>
                  </a:lnTo>
                  <a:lnTo>
                    <a:pt x="292160" y="8612"/>
                  </a:lnTo>
                  <a:lnTo>
                    <a:pt x="331793" y="3809"/>
                  </a:lnTo>
                  <a:lnTo>
                    <a:pt x="373300" y="993"/>
                  </a:lnTo>
                  <a:lnTo>
                    <a:pt x="415856" y="0"/>
                  </a:lnTo>
                  <a:lnTo>
                    <a:pt x="458383" y="993"/>
                  </a:lnTo>
                  <a:lnTo>
                    <a:pt x="499549" y="3809"/>
                  </a:lnTo>
                  <a:lnTo>
                    <a:pt x="538672" y="8612"/>
                  </a:lnTo>
                  <a:lnTo>
                    <a:pt x="577824" y="15486"/>
                  </a:lnTo>
                  <a:lnTo>
                    <a:pt x="648041" y="34120"/>
                  </a:lnTo>
                  <a:lnTo>
                    <a:pt x="709889" y="58468"/>
                  </a:lnTo>
                  <a:lnTo>
                    <a:pt x="760445" y="88281"/>
                  </a:lnTo>
                  <a:lnTo>
                    <a:pt x="798717" y="122649"/>
                  </a:lnTo>
                  <a:lnTo>
                    <a:pt x="821953" y="160253"/>
                  </a:lnTo>
                  <a:lnTo>
                    <a:pt x="831344" y="201413"/>
                  </a:lnTo>
                  <a:lnTo>
                    <a:pt x="828961" y="221863"/>
                  </a:lnTo>
                  <a:lnTo>
                    <a:pt x="812392" y="261111"/>
                  </a:lnTo>
                  <a:lnTo>
                    <a:pt x="780957" y="297142"/>
                  </a:lnTo>
                  <a:lnTo>
                    <a:pt x="736189" y="329363"/>
                  </a:lnTo>
                  <a:lnTo>
                    <a:pt x="680157" y="356854"/>
                  </a:lnTo>
                  <a:lnTo>
                    <a:pt x="613514" y="378555"/>
                  </a:lnTo>
                  <a:lnTo>
                    <a:pt x="539722" y="393297"/>
                  </a:lnTo>
                  <a:lnTo>
                    <a:pt x="499549" y="398427"/>
                  </a:lnTo>
                  <a:lnTo>
                    <a:pt x="458383" y="401328"/>
                  </a:lnTo>
                  <a:lnTo>
                    <a:pt x="415856" y="40297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16095" y="6253327"/>
              <a:ext cx="831850" cy="403225"/>
            </a:xfrm>
            <a:custGeom>
              <a:avLst/>
              <a:gdLst/>
              <a:ahLst/>
              <a:cxnLst/>
              <a:rect l="l" t="t" r="r" b="b"/>
              <a:pathLst>
                <a:path w="831850" h="403225">
                  <a:moveTo>
                    <a:pt x="415856" y="0"/>
                  </a:moveTo>
                  <a:lnTo>
                    <a:pt x="458383" y="993"/>
                  </a:lnTo>
                  <a:lnTo>
                    <a:pt x="499549" y="3809"/>
                  </a:lnTo>
                  <a:lnTo>
                    <a:pt x="538672" y="8612"/>
                  </a:lnTo>
                  <a:lnTo>
                    <a:pt x="577824" y="15486"/>
                  </a:lnTo>
                  <a:lnTo>
                    <a:pt x="648041" y="34120"/>
                  </a:lnTo>
                  <a:lnTo>
                    <a:pt x="709889" y="58468"/>
                  </a:lnTo>
                  <a:lnTo>
                    <a:pt x="760445" y="88281"/>
                  </a:lnTo>
                  <a:lnTo>
                    <a:pt x="798717" y="122649"/>
                  </a:lnTo>
                  <a:lnTo>
                    <a:pt x="821953" y="160253"/>
                  </a:lnTo>
                  <a:lnTo>
                    <a:pt x="831344" y="201413"/>
                  </a:lnTo>
                  <a:lnTo>
                    <a:pt x="828961" y="221863"/>
                  </a:lnTo>
                  <a:lnTo>
                    <a:pt x="812392" y="261111"/>
                  </a:lnTo>
                  <a:lnTo>
                    <a:pt x="780957" y="297142"/>
                  </a:lnTo>
                  <a:lnTo>
                    <a:pt x="736189" y="329363"/>
                  </a:lnTo>
                  <a:lnTo>
                    <a:pt x="680157" y="356854"/>
                  </a:lnTo>
                  <a:lnTo>
                    <a:pt x="613514" y="378555"/>
                  </a:lnTo>
                  <a:lnTo>
                    <a:pt x="539722" y="393297"/>
                  </a:lnTo>
                  <a:lnTo>
                    <a:pt x="499549" y="398427"/>
                  </a:lnTo>
                  <a:lnTo>
                    <a:pt x="458383" y="401328"/>
                  </a:lnTo>
                  <a:lnTo>
                    <a:pt x="415856" y="402979"/>
                  </a:lnTo>
                  <a:lnTo>
                    <a:pt x="373300" y="401576"/>
                  </a:lnTo>
                  <a:lnTo>
                    <a:pt x="332304" y="398427"/>
                  </a:lnTo>
                  <a:lnTo>
                    <a:pt x="292670" y="393545"/>
                  </a:lnTo>
                  <a:lnTo>
                    <a:pt x="254222" y="386999"/>
                  </a:lnTo>
                  <a:lnTo>
                    <a:pt x="183832" y="368364"/>
                  </a:lnTo>
                  <a:lnTo>
                    <a:pt x="122157" y="343679"/>
                  </a:lnTo>
                  <a:lnTo>
                    <a:pt x="71073" y="314126"/>
                  </a:lnTo>
                  <a:lnTo>
                    <a:pt x="32631" y="279746"/>
                  </a:lnTo>
                  <a:lnTo>
                    <a:pt x="9396" y="242147"/>
                  </a:lnTo>
                  <a:lnTo>
                    <a:pt x="0" y="201413"/>
                  </a:lnTo>
                  <a:lnTo>
                    <a:pt x="2391" y="180538"/>
                  </a:lnTo>
                  <a:lnTo>
                    <a:pt x="18964" y="141042"/>
                  </a:lnTo>
                  <a:lnTo>
                    <a:pt x="50399" y="104927"/>
                  </a:lnTo>
                  <a:lnTo>
                    <a:pt x="95503" y="72878"/>
                  </a:lnTo>
                  <a:lnTo>
                    <a:pt x="152227" y="45797"/>
                  </a:lnTo>
                  <a:lnTo>
                    <a:pt x="217831" y="23850"/>
                  </a:lnTo>
                  <a:lnTo>
                    <a:pt x="292160" y="8612"/>
                  </a:lnTo>
                  <a:lnTo>
                    <a:pt x="331793" y="3809"/>
                  </a:lnTo>
                  <a:lnTo>
                    <a:pt x="373300" y="993"/>
                  </a:lnTo>
                  <a:lnTo>
                    <a:pt x="415856" y="0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6102" y="6300780"/>
              <a:ext cx="398780" cy="288925"/>
            </a:xfrm>
            <a:custGeom>
              <a:avLst/>
              <a:gdLst/>
              <a:ahLst/>
              <a:cxnLst/>
              <a:rect l="l" t="t" r="r" b="b"/>
              <a:pathLst>
                <a:path w="398780" h="288925">
                  <a:moveTo>
                    <a:pt x="314704" y="288607"/>
                  </a:moveTo>
                  <a:lnTo>
                    <a:pt x="305653" y="287782"/>
                  </a:lnTo>
                  <a:lnTo>
                    <a:pt x="297284" y="285224"/>
                  </a:lnTo>
                  <a:lnTo>
                    <a:pt x="292149" y="281071"/>
                  </a:lnTo>
                  <a:lnTo>
                    <a:pt x="190497" y="165223"/>
                  </a:lnTo>
                  <a:lnTo>
                    <a:pt x="186724" y="163394"/>
                  </a:lnTo>
                  <a:lnTo>
                    <a:pt x="181787" y="163394"/>
                  </a:lnTo>
                  <a:lnTo>
                    <a:pt x="178354" y="165223"/>
                  </a:lnTo>
                  <a:lnTo>
                    <a:pt x="178354" y="167534"/>
                  </a:lnTo>
                  <a:lnTo>
                    <a:pt x="267722" y="270730"/>
                  </a:lnTo>
                  <a:lnTo>
                    <a:pt x="269935" y="275612"/>
                  </a:lnTo>
                  <a:lnTo>
                    <a:pt x="267722" y="279916"/>
                  </a:lnTo>
                  <a:lnTo>
                    <a:pt x="262417" y="284056"/>
                  </a:lnTo>
                  <a:lnTo>
                    <a:pt x="253877" y="286545"/>
                  </a:lnTo>
                  <a:lnTo>
                    <a:pt x="244316" y="287617"/>
                  </a:lnTo>
                  <a:lnTo>
                    <a:pt x="235096" y="286957"/>
                  </a:lnTo>
                  <a:lnTo>
                    <a:pt x="226897" y="284221"/>
                  </a:lnTo>
                  <a:lnTo>
                    <a:pt x="221421" y="280246"/>
                  </a:lnTo>
                  <a:lnTo>
                    <a:pt x="131211" y="176816"/>
                  </a:lnTo>
                  <a:lnTo>
                    <a:pt x="127282" y="174987"/>
                  </a:lnTo>
                  <a:lnTo>
                    <a:pt x="122325" y="174987"/>
                  </a:lnTo>
                  <a:lnTo>
                    <a:pt x="119250" y="176816"/>
                  </a:lnTo>
                  <a:lnTo>
                    <a:pt x="119250" y="179044"/>
                  </a:lnTo>
                  <a:lnTo>
                    <a:pt x="187944" y="258889"/>
                  </a:lnTo>
                  <a:lnTo>
                    <a:pt x="190327" y="263524"/>
                  </a:lnTo>
                  <a:lnTo>
                    <a:pt x="188454" y="268241"/>
                  </a:lnTo>
                  <a:lnTo>
                    <a:pt x="183319" y="271967"/>
                  </a:lnTo>
                  <a:lnTo>
                    <a:pt x="174780" y="274704"/>
                  </a:lnTo>
                  <a:lnTo>
                    <a:pt x="165049" y="275777"/>
                  </a:lnTo>
                  <a:lnTo>
                    <a:pt x="155629" y="274704"/>
                  </a:lnTo>
                  <a:lnTo>
                    <a:pt x="27164" y="136069"/>
                  </a:lnTo>
                  <a:lnTo>
                    <a:pt x="15717" y="113543"/>
                  </a:lnTo>
                  <a:lnTo>
                    <a:pt x="18449" y="105264"/>
                  </a:lnTo>
                  <a:lnTo>
                    <a:pt x="22208" y="97398"/>
                  </a:lnTo>
                  <a:lnTo>
                    <a:pt x="25456" y="88199"/>
                  </a:lnTo>
                  <a:lnTo>
                    <a:pt x="23575" y="76190"/>
                  </a:lnTo>
                  <a:lnTo>
                    <a:pt x="16741" y="59792"/>
                  </a:lnTo>
                  <a:lnTo>
                    <a:pt x="0" y="37764"/>
                  </a:lnTo>
                  <a:lnTo>
                    <a:pt x="183660" y="0"/>
                  </a:lnTo>
                  <a:lnTo>
                    <a:pt x="218697" y="30062"/>
                  </a:lnTo>
                  <a:lnTo>
                    <a:pt x="267722" y="52091"/>
                  </a:lnTo>
                  <a:lnTo>
                    <a:pt x="281397" y="58386"/>
                  </a:lnTo>
                  <a:lnTo>
                    <a:pt x="294532" y="66169"/>
                  </a:lnTo>
                  <a:lnTo>
                    <a:pt x="306675" y="76439"/>
                  </a:lnTo>
                  <a:lnTo>
                    <a:pt x="398425" y="182111"/>
                  </a:lnTo>
                  <a:lnTo>
                    <a:pt x="392439" y="185508"/>
                  </a:lnTo>
                  <a:lnTo>
                    <a:pt x="385602" y="187749"/>
                  </a:lnTo>
                  <a:lnTo>
                    <a:pt x="377743" y="189069"/>
                  </a:lnTo>
                  <a:lnTo>
                    <a:pt x="369544" y="189069"/>
                  </a:lnTo>
                  <a:lnTo>
                    <a:pt x="308888" y="140951"/>
                  </a:lnTo>
                  <a:lnTo>
                    <a:pt x="305143" y="138888"/>
                  </a:lnTo>
                  <a:lnTo>
                    <a:pt x="300518" y="138888"/>
                  </a:lnTo>
                  <a:lnTo>
                    <a:pt x="296944" y="140951"/>
                  </a:lnTo>
                  <a:lnTo>
                    <a:pt x="296944" y="143440"/>
                  </a:lnTo>
                  <a:lnTo>
                    <a:pt x="385602" y="245797"/>
                  </a:lnTo>
                  <a:lnTo>
                    <a:pt x="387474" y="250844"/>
                  </a:lnTo>
                  <a:lnTo>
                    <a:pt x="385602" y="255327"/>
                  </a:lnTo>
                  <a:lnTo>
                    <a:pt x="380126" y="259219"/>
                  </a:lnTo>
                  <a:lnTo>
                    <a:pt x="371757" y="262025"/>
                  </a:lnTo>
                  <a:lnTo>
                    <a:pt x="361685" y="263028"/>
                  </a:lnTo>
                  <a:lnTo>
                    <a:pt x="352805" y="262025"/>
                  </a:lnTo>
                  <a:lnTo>
                    <a:pt x="344266" y="259467"/>
                  </a:lnTo>
                  <a:lnTo>
                    <a:pt x="339131" y="255327"/>
                  </a:lnTo>
                  <a:lnTo>
                    <a:pt x="249962" y="153121"/>
                  </a:lnTo>
                  <a:lnTo>
                    <a:pt x="246018" y="151141"/>
                  </a:lnTo>
                  <a:lnTo>
                    <a:pt x="240713" y="151141"/>
                  </a:lnTo>
                  <a:lnTo>
                    <a:pt x="237309" y="153121"/>
                  </a:lnTo>
                  <a:lnTo>
                    <a:pt x="237309" y="155776"/>
                  </a:lnTo>
                  <a:lnTo>
                    <a:pt x="337939" y="271390"/>
                  </a:lnTo>
                  <a:lnTo>
                    <a:pt x="340152" y="276354"/>
                  </a:lnTo>
                  <a:lnTo>
                    <a:pt x="338280" y="280906"/>
                  </a:lnTo>
                  <a:lnTo>
                    <a:pt x="333145" y="284716"/>
                  </a:lnTo>
                  <a:lnTo>
                    <a:pt x="324775" y="287617"/>
                  </a:lnTo>
                  <a:lnTo>
                    <a:pt x="314704" y="2886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6102" y="6300780"/>
              <a:ext cx="398780" cy="288925"/>
            </a:xfrm>
            <a:custGeom>
              <a:avLst/>
              <a:gdLst/>
              <a:ahLst/>
              <a:cxnLst/>
              <a:rect l="l" t="t" r="r" b="b"/>
              <a:pathLst>
                <a:path w="398780" h="288925">
                  <a:moveTo>
                    <a:pt x="306675" y="76439"/>
                  </a:moveTo>
                  <a:lnTo>
                    <a:pt x="294532" y="66169"/>
                  </a:lnTo>
                  <a:lnTo>
                    <a:pt x="281397" y="58386"/>
                  </a:lnTo>
                  <a:lnTo>
                    <a:pt x="267722" y="52091"/>
                  </a:lnTo>
                  <a:lnTo>
                    <a:pt x="251664" y="46211"/>
                  </a:lnTo>
                  <a:lnTo>
                    <a:pt x="236117" y="39420"/>
                  </a:lnTo>
                  <a:lnTo>
                    <a:pt x="218697" y="30062"/>
                  </a:lnTo>
                  <a:lnTo>
                    <a:pt x="201079" y="17557"/>
                  </a:lnTo>
                  <a:lnTo>
                    <a:pt x="183660" y="0"/>
                  </a:lnTo>
                  <a:lnTo>
                    <a:pt x="0" y="37764"/>
                  </a:lnTo>
                  <a:lnTo>
                    <a:pt x="16741" y="59792"/>
                  </a:lnTo>
                  <a:lnTo>
                    <a:pt x="23575" y="76190"/>
                  </a:lnTo>
                  <a:lnTo>
                    <a:pt x="25456" y="88199"/>
                  </a:lnTo>
                  <a:lnTo>
                    <a:pt x="22208" y="97398"/>
                  </a:lnTo>
                  <a:lnTo>
                    <a:pt x="18449" y="105264"/>
                  </a:lnTo>
                  <a:lnTo>
                    <a:pt x="15717" y="113543"/>
                  </a:lnTo>
                  <a:lnTo>
                    <a:pt x="142153" y="268323"/>
                  </a:lnTo>
                  <a:lnTo>
                    <a:pt x="165049" y="275777"/>
                  </a:lnTo>
                  <a:lnTo>
                    <a:pt x="174780" y="274704"/>
                  </a:lnTo>
                  <a:lnTo>
                    <a:pt x="183319" y="271967"/>
                  </a:lnTo>
                  <a:lnTo>
                    <a:pt x="188454" y="268241"/>
                  </a:lnTo>
                  <a:lnTo>
                    <a:pt x="190327" y="263524"/>
                  </a:lnTo>
                  <a:lnTo>
                    <a:pt x="187944" y="258889"/>
                  </a:lnTo>
                  <a:lnTo>
                    <a:pt x="119250" y="179044"/>
                  </a:lnTo>
                  <a:lnTo>
                    <a:pt x="119250" y="176816"/>
                  </a:lnTo>
                  <a:lnTo>
                    <a:pt x="122325" y="174987"/>
                  </a:lnTo>
                  <a:lnTo>
                    <a:pt x="127282" y="174987"/>
                  </a:lnTo>
                  <a:lnTo>
                    <a:pt x="131211" y="176816"/>
                  </a:lnTo>
                  <a:lnTo>
                    <a:pt x="221421" y="280246"/>
                  </a:lnTo>
                  <a:lnTo>
                    <a:pt x="226897" y="284221"/>
                  </a:lnTo>
                  <a:lnTo>
                    <a:pt x="235096" y="286957"/>
                  </a:lnTo>
                  <a:lnTo>
                    <a:pt x="244316" y="287617"/>
                  </a:lnTo>
                  <a:lnTo>
                    <a:pt x="253877" y="286545"/>
                  </a:lnTo>
                  <a:lnTo>
                    <a:pt x="262417" y="284056"/>
                  </a:lnTo>
                  <a:lnTo>
                    <a:pt x="267722" y="279916"/>
                  </a:lnTo>
                  <a:lnTo>
                    <a:pt x="269935" y="275612"/>
                  </a:lnTo>
                  <a:lnTo>
                    <a:pt x="267722" y="270730"/>
                  </a:lnTo>
                  <a:lnTo>
                    <a:pt x="178354" y="167534"/>
                  </a:lnTo>
                  <a:lnTo>
                    <a:pt x="178354" y="165223"/>
                  </a:lnTo>
                  <a:lnTo>
                    <a:pt x="181787" y="163394"/>
                  </a:lnTo>
                  <a:lnTo>
                    <a:pt x="186724" y="163394"/>
                  </a:lnTo>
                  <a:lnTo>
                    <a:pt x="190497" y="165223"/>
                  </a:lnTo>
                  <a:lnTo>
                    <a:pt x="292149" y="281071"/>
                  </a:lnTo>
                  <a:lnTo>
                    <a:pt x="297284" y="285224"/>
                  </a:lnTo>
                  <a:lnTo>
                    <a:pt x="305653" y="287782"/>
                  </a:lnTo>
                  <a:lnTo>
                    <a:pt x="314704" y="288607"/>
                  </a:lnTo>
                  <a:lnTo>
                    <a:pt x="324775" y="287617"/>
                  </a:lnTo>
                  <a:lnTo>
                    <a:pt x="333145" y="284716"/>
                  </a:lnTo>
                  <a:lnTo>
                    <a:pt x="338280" y="280906"/>
                  </a:lnTo>
                  <a:lnTo>
                    <a:pt x="340152" y="276354"/>
                  </a:lnTo>
                  <a:lnTo>
                    <a:pt x="337939" y="271390"/>
                  </a:lnTo>
                  <a:lnTo>
                    <a:pt x="237309" y="155776"/>
                  </a:lnTo>
                  <a:lnTo>
                    <a:pt x="237309" y="153121"/>
                  </a:lnTo>
                  <a:lnTo>
                    <a:pt x="240713" y="151141"/>
                  </a:lnTo>
                  <a:lnTo>
                    <a:pt x="246018" y="151141"/>
                  </a:lnTo>
                  <a:lnTo>
                    <a:pt x="249962" y="153121"/>
                  </a:lnTo>
                  <a:lnTo>
                    <a:pt x="339131" y="255327"/>
                  </a:lnTo>
                  <a:lnTo>
                    <a:pt x="344266" y="259467"/>
                  </a:lnTo>
                  <a:lnTo>
                    <a:pt x="352805" y="262025"/>
                  </a:lnTo>
                  <a:lnTo>
                    <a:pt x="361685" y="263028"/>
                  </a:lnTo>
                  <a:lnTo>
                    <a:pt x="371757" y="262025"/>
                  </a:lnTo>
                  <a:lnTo>
                    <a:pt x="380126" y="259219"/>
                  </a:lnTo>
                  <a:lnTo>
                    <a:pt x="385602" y="255327"/>
                  </a:lnTo>
                  <a:lnTo>
                    <a:pt x="387474" y="250844"/>
                  </a:lnTo>
                  <a:lnTo>
                    <a:pt x="385602" y="245797"/>
                  </a:lnTo>
                  <a:lnTo>
                    <a:pt x="296944" y="143440"/>
                  </a:lnTo>
                  <a:lnTo>
                    <a:pt x="296944" y="140951"/>
                  </a:lnTo>
                  <a:lnTo>
                    <a:pt x="300518" y="138888"/>
                  </a:lnTo>
                  <a:lnTo>
                    <a:pt x="305143" y="138888"/>
                  </a:lnTo>
                  <a:lnTo>
                    <a:pt x="308888" y="140951"/>
                  </a:lnTo>
                  <a:lnTo>
                    <a:pt x="337429" y="173172"/>
                  </a:lnTo>
                  <a:lnTo>
                    <a:pt x="344266" y="179044"/>
                  </a:lnTo>
                  <a:lnTo>
                    <a:pt x="352805" y="184930"/>
                  </a:lnTo>
                  <a:lnTo>
                    <a:pt x="360153" y="187502"/>
                  </a:lnTo>
                  <a:lnTo>
                    <a:pt x="369544" y="189069"/>
                  </a:lnTo>
                  <a:lnTo>
                    <a:pt x="377743" y="189069"/>
                  </a:lnTo>
                  <a:lnTo>
                    <a:pt x="385602" y="187749"/>
                  </a:lnTo>
                  <a:lnTo>
                    <a:pt x="392439" y="185508"/>
                  </a:lnTo>
                  <a:lnTo>
                    <a:pt x="398425" y="182111"/>
                  </a:lnTo>
                  <a:lnTo>
                    <a:pt x="306675" y="76439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63046" y="6345749"/>
              <a:ext cx="289560" cy="285750"/>
            </a:xfrm>
            <a:custGeom>
              <a:avLst/>
              <a:gdLst/>
              <a:ahLst/>
              <a:cxnLst/>
              <a:rect l="l" t="t" r="r" b="b"/>
              <a:pathLst>
                <a:path w="289559" h="285750">
                  <a:moveTo>
                    <a:pt x="23065" y="285128"/>
                  </a:moveTo>
                  <a:lnTo>
                    <a:pt x="13646" y="284056"/>
                  </a:lnTo>
                  <a:lnTo>
                    <a:pt x="6128" y="281071"/>
                  </a:lnTo>
                  <a:lnTo>
                    <a:pt x="2042" y="276684"/>
                  </a:lnTo>
                  <a:lnTo>
                    <a:pt x="0" y="272050"/>
                  </a:lnTo>
                  <a:lnTo>
                    <a:pt x="2042" y="267993"/>
                  </a:lnTo>
                  <a:lnTo>
                    <a:pt x="19292" y="249689"/>
                  </a:lnTo>
                  <a:lnTo>
                    <a:pt x="27320" y="248946"/>
                  </a:lnTo>
                  <a:lnTo>
                    <a:pt x="35860" y="247282"/>
                  </a:lnTo>
                  <a:lnTo>
                    <a:pt x="55351" y="230230"/>
                  </a:lnTo>
                  <a:lnTo>
                    <a:pt x="53819" y="226998"/>
                  </a:lnTo>
                  <a:lnTo>
                    <a:pt x="48684" y="221456"/>
                  </a:lnTo>
                  <a:lnTo>
                    <a:pt x="54840" y="222776"/>
                  </a:lnTo>
                  <a:lnTo>
                    <a:pt x="62188" y="223684"/>
                  </a:lnTo>
                  <a:lnTo>
                    <a:pt x="67976" y="223684"/>
                  </a:lnTo>
                  <a:lnTo>
                    <a:pt x="102332" y="205875"/>
                  </a:lnTo>
                  <a:lnTo>
                    <a:pt x="101481" y="202065"/>
                  </a:lnTo>
                  <a:lnTo>
                    <a:pt x="99609" y="198668"/>
                  </a:lnTo>
                  <a:lnTo>
                    <a:pt x="86615" y="183101"/>
                  </a:lnTo>
                  <a:lnTo>
                    <a:pt x="99609" y="167121"/>
                  </a:lnTo>
                  <a:lnTo>
                    <a:pt x="99609" y="165471"/>
                  </a:lnTo>
                  <a:lnTo>
                    <a:pt x="95495" y="162982"/>
                  </a:lnTo>
                  <a:lnTo>
                    <a:pt x="90360" y="163477"/>
                  </a:lnTo>
                  <a:lnTo>
                    <a:pt x="86615" y="164384"/>
                  </a:lnTo>
                  <a:lnTo>
                    <a:pt x="77565" y="174080"/>
                  </a:lnTo>
                  <a:lnTo>
                    <a:pt x="54840" y="147084"/>
                  </a:lnTo>
                  <a:lnTo>
                    <a:pt x="64231" y="149477"/>
                  </a:lnTo>
                  <a:lnTo>
                    <a:pt x="75494" y="150316"/>
                  </a:lnTo>
                  <a:lnTo>
                    <a:pt x="85934" y="149477"/>
                  </a:lnTo>
                  <a:lnTo>
                    <a:pt x="97197" y="147084"/>
                  </a:lnTo>
                  <a:lnTo>
                    <a:pt x="104886" y="144100"/>
                  </a:lnTo>
                  <a:lnTo>
                    <a:pt x="111723" y="139631"/>
                  </a:lnTo>
                  <a:lnTo>
                    <a:pt x="112915" y="135656"/>
                  </a:lnTo>
                  <a:lnTo>
                    <a:pt x="37761" y="48866"/>
                  </a:lnTo>
                  <a:lnTo>
                    <a:pt x="47322" y="45057"/>
                  </a:lnTo>
                  <a:lnTo>
                    <a:pt x="81820" y="23685"/>
                  </a:lnTo>
                  <a:lnTo>
                    <a:pt x="108829" y="0"/>
                  </a:lnTo>
                  <a:lnTo>
                    <a:pt x="289238" y="40828"/>
                  </a:lnTo>
                  <a:lnTo>
                    <a:pt x="267024" y="73950"/>
                  </a:lnTo>
                  <a:lnTo>
                    <a:pt x="263279" y="84966"/>
                  </a:lnTo>
                  <a:lnTo>
                    <a:pt x="264471" y="96724"/>
                  </a:lnTo>
                  <a:lnTo>
                    <a:pt x="265662" y="105924"/>
                  </a:lnTo>
                  <a:lnTo>
                    <a:pt x="265662" y="115358"/>
                  </a:lnTo>
                  <a:lnTo>
                    <a:pt x="261719" y="126208"/>
                  </a:lnTo>
                  <a:lnTo>
                    <a:pt x="253860" y="136399"/>
                  </a:lnTo>
                  <a:lnTo>
                    <a:pt x="153939" y="240255"/>
                  </a:lnTo>
                  <a:lnTo>
                    <a:pt x="145030" y="239746"/>
                  </a:lnTo>
                  <a:lnTo>
                    <a:pt x="137342" y="239664"/>
                  </a:lnTo>
                  <a:lnTo>
                    <a:pt x="129653" y="237436"/>
                  </a:lnTo>
                  <a:lnTo>
                    <a:pt x="124547" y="234947"/>
                  </a:lnTo>
                  <a:lnTo>
                    <a:pt x="120773" y="230230"/>
                  </a:lnTo>
                  <a:lnTo>
                    <a:pt x="119071" y="225760"/>
                  </a:lnTo>
                  <a:lnTo>
                    <a:pt x="121795" y="218884"/>
                  </a:lnTo>
                  <a:lnTo>
                    <a:pt x="126589" y="212503"/>
                  </a:lnTo>
                  <a:lnTo>
                    <a:pt x="157684" y="180378"/>
                  </a:lnTo>
                  <a:lnTo>
                    <a:pt x="158535" y="177889"/>
                  </a:lnTo>
                  <a:lnTo>
                    <a:pt x="153939" y="175895"/>
                  </a:lnTo>
                  <a:lnTo>
                    <a:pt x="148803" y="175895"/>
                  </a:lnTo>
                  <a:lnTo>
                    <a:pt x="144520" y="177229"/>
                  </a:lnTo>
                  <a:lnTo>
                    <a:pt x="47322" y="278101"/>
                  </a:lnTo>
                  <a:lnTo>
                    <a:pt x="41336" y="282158"/>
                  </a:lnTo>
                  <a:lnTo>
                    <a:pt x="33307" y="284386"/>
                  </a:lnTo>
                  <a:lnTo>
                    <a:pt x="23065" y="2851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63046" y="6345749"/>
              <a:ext cx="289560" cy="285750"/>
            </a:xfrm>
            <a:custGeom>
              <a:avLst/>
              <a:gdLst/>
              <a:ahLst/>
              <a:cxnLst/>
              <a:rect l="l" t="t" r="r" b="b"/>
              <a:pathLst>
                <a:path w="289559" h="285750">
                  <a:moveTo>
                    <a:pt x="37761" y="48866"/>
                  </a:moveTo>
                  <a:lnTo>
                    <a:pt x="73792" y="30227"/>
                  </a:lnTo>
                  <a:lnTo>
                    <a:pt x="108829" y="0"/>
                  </a:lnTo>
                  <a:lnTo>
                    <a:pt x="289238" y="40828"/>
                  </a:lnTo>
                  <a:lnTo>
                    <a:pt x="267024" y="73950"/>
                  </a:lnTo>
                  <a:lnTo>
                    <a:pt x="263279" y="84966"/>
                  </a:lnTo>
                  <a:lnTo>
                    <a:pt x="264471" y="96724"/>
                  </a:lnTo>
                  <a:lnTo>
                    <a:pt x="265662" y="105924"/>
                  </a:lnTo>
                  <a:lnTo>
                    <a:pt x="265662" y="115358"/>
                  </a:lnTo>
                  <a:lnTo>
                    <a:pt x="261719" y="126208"/>
                  </a:lnTo>
                  <a:lnTo>
                    <a:pt x="253860" y="136399"/>
                  </a:lnTo>
                  <a:lnTo>
                    <a:pt x="153939" y="240255"/>
                  </a:lnTo>
                  <a:lnTo>
                    <a:pt x="145030" y="239746"/>
                  </a:lnTo>
                  <a:lnTo>
                    <a:pt x="137342" y="239664"/>
                  </a:lnTo>
                  <a:lnTo>
                    <a:pt x="129653" y="237436"/>
                  </a:lnTo>
                  <a:lnTo>
                    <a:pt x="124547" y="234947"/>
                  </a:lnTo>
                  <a:lnTo>
                    <a:pt x="120773" y="230230"/>
                  </a:lnTo>
                  <a:lnTo>
                    <a:pt x="119071" y="225760"/>
                  </a:lnTo>
                  <a:lnTo>
                    <a:pt x="121795" y="218884"/>
                  </a:lnTo>
                  <a:lnTo>
                    <a:pt x="126589" y="212503"/>
                  </a:lnTo>
                  <a:lnTo>
                    <a:pt x="157684" y="180378"/>
                  </a:lnTo>
                  <a:lnTo>
                    <a:pt x="158535" y="177889"/>
                  </a:lnTo>
                  <a:lnTo>
                    <a:pt x="153939" y="175895"/>
                  </a:lnTo>
                  <a:lnTo>
                    <a:pt x="148803" y="175895"/>
                  </a:lnTo>
                  <a:lnTo>
                    <a:pt x="144520" y="177229"/>
                  </a:lnTo>
                  <a:lnTo>
                    <a:pt x="47322" y="278101"/>
                  </a:lnTo>
                  <a:lnTo>
                    <a:pt x="41336" y="282158"/>
                  </a:lnTo>
                  <a:lnTo>
                    <a:pt x="33307" y="284386"/>
                  </a:lnTo>
                  <a:lnTo>
                    <a:pt x="23065" y="285128"/>
                  </a:lnTo>
                  <a:lnTo>
                    <a:pt x="13646" y="284056"/>
                  </a:lnTo>
                  <a:lnTo>
                    <a:pt x="6128" y="281071"/>
                  </a:lnTo>
                  <a:lnTo>
                    <a:pt x="2042" y="276684"/>
                  </a:lnTo>
                  <a:lnTo>
                    <a:pt x="0" y="272050"/>
                  </a:lnTo>
                  <a:lnTo>
                    <a:pt x="2042" y="267993"/>
                  </a:lnTo>
                  <a:lnTo>
                    <a:pt x="19292" y="249689"/>
                  </a:lnTo>
                  <a:lnTo>
                    <a:pt x="27320" y="248946"/>
                  </a:lnTo>
                  <a:lnTo>
                    <a:pt x="35860" y="247282"/>
                  </a:lnTo>
                  <a:lnTo>
                    <a:pt x="55351" y="230230"/>
                  </a:lnTo>
                  <a:lnTo>
                    <a:pt x="53819" y="226998"/>
                  </a:lnTo>
                  <a:lnTo>
                    <a:pt x="48684" y="221456"/>
                  </a:lnTo>
                  <a:lnTo>
                    <a:pt x="54840" y="222776"/>
                  </a:lnTo>
                  <a:lnTo>
                    <a:pt x="62188" y="223684"/>
                  </a:lnTo>
                  <a:lnTo>
                    <a:pt x="67976" y="223684"/>
                  </a:lnTo>
                  <a:lnTo>
                    <a:pt x="74813" y="222858"/>
                  </a:lnTo>
                  <a:lnTo>
                    <a:pt x="80799" y="221868"/>
                  </a:lnTo>
                  <a:lnTo>
                    <a:pt x="86956" y="219874"/>
                  </a:lnTo>
                  <a:lnTo>
                    <a:pt x="91722" y="217468"/>
                  </a:lnTo>
                  <a:lnTo>
                    <a:pt x="96176" y="215240"/>
                  </a:lnTo>
                  <a:lnTo>
                    <a:pt x="99609" y="212503"/>
                  </a:lnTo>
                  <a:lnTo>
                    <a:pt x="101481" y="209106"/>
                  </a:lnTo>
                  <a:lnTo>
                    <a:pt x="102332" y="205875"/>
                  </a:lnTo>
                  <a:lnTo>
                    <a:pt x="101481" y="202065"/>
                  </a:lnTo>
                  <a:lnTo>
                    <a:pt x="99609" y="198668"/>
                  </a:lnTo>
                  <a:lnTo>
                    <a:pt x="86615" y="183101"/>
                  </a:lnTo>
                  <a:lnTo>
                    <a:pt x="99609" y="167121"/>
                  </a:lnTo>
                  <a:lnTo>
                    <a:pt x="99609" y="165471"/>
                  </a:lnTo>
                  <a:lnTo>
                    <a:pt x="95495" y="162982"/>
                  </a:lnTo>
                  <a:lnTo>
                    <a:pt x="90360" y="163477"/>
                  </a:lnTo>
                  <a:lnTo>
                    <a:pt x="86615" y="164384"/>
                  </a:lnTo>
                  <a:lnTo>
                    <a:pt x="77565" y="174080"/>
                  </a:lnTo>
                  <a:lnTo>
                    <a:pt x="54840" y="147084"/>
                  </a:lnTo>
                  <a:lnTo>
                    <a:pt x="64231" y="149477"/>
                  </a:lnTo>
                  <a:lnTo>
                    <a:pt x="75494" y="150316"/>
                  </a:lnTo>
                  <a:lnTo>
                    <a:pt x="85934" y="149477"/>
                  </a:lnTo>
                  <a:lnTo>
                    <a:pt x="97197" y="147084"/>
                  </a:lnTo>
                  <a:lnTo>
                    <a:pt x="104886" y="144100"/>
                  </a:lnTo>
                  <a:lnTo>
                    <a:pt x="111723" y="139631"/>
                  </a:lnTo>
                  <a:lnTo>
                    <a:pt x="112915" y="135656"/>
                  </a:lnTo>
                  <a:lnTo>
                    <a:pt x="37761" y="48866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634" y="6567979"/>
              <a:ext cx="125056" cy="639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7950834" cy="214312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440"/>
              </a:spcBef>
            </a:pPr>
            <a:r>
              <a:rPr sz="5400" spc="-50" dirty="0">
                <a:latin typeface="Arial"/>
                <a:cs typeface="Arial"/>
              </a:rPr>
              <a:t>CONGRATULATIONS</a:t>
            </a:r>
            <a:endParaRPr sz="5400" dirty="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250"/>
              </a:spcBef>
            </a:pPr>
            <a:r>
              <a:rPr sz="4000" spc="-345" dirty="0">
                <a:latin typeface="Arial"/>
                <a:cs typeface="Arial"/>
              </a:rPr>
              <a:t>You</a:t>
            </a:r>
            <a:r>
              <a:rPr sz="4000" spc="-110" dirty="0">
                <a:latin typeface="Arial"/>
                <a:cs typeface="Arial"/>
              </a:rPr>
              <a:t> </a:t>
            </a:r>
            <a:r>
              <a:rPr sz="4000" spc="-445" dirty="0">
                <a:latin typeface="Arial"/>
                <a:cs typeface="Arial"/>
              </a:rPr>
              <a:t>have</a:t>
            </a:r>
            <a:r>
              <a:rPr sz="4000" spc="-100" dirty="0">
                <a:latin typeface="Arial"/>
                <a:cs typeface="Arial"/>
              </a:rPr>
              <a:t> </a:t>
            </a:r>
            <a:r>
              <a:rPr sz="4000" spc="-430" dirty="0">
                <a:latin typeface="Arial"/>
                <a:cs typeface="Arial"/>
              </a:rPr>
              <a:t>completed</a:t>
            </a:r>
            <a:r>
              <a:rPr sz="4000" spc="-110" dirty="0">
                <a:latin typeface="Arial"/>
                <a:cs typeface="Arial"/>
              </a:rPr>
              <a:t> </a:t>
            </a:r>
            <a:r>
              <a:rPr sz="4000" spc="-375" dirty="0">
                <a:latin typeface="Arial"/>
                <a:cs typeface="Arial"/>
              </a:rPr>
              <a:t>the</a:t>
            </a:r>
            <a:r>
              <a:rPr sz="4000" spc="-85" dirty="0">
                <a:latin typeface="Arial"/>
                <a:cs typeface="Arial"/>
              </a:rPr>
              <a:t> </a:t>
            </a:r>
            <a:r>
              <a:rPr sz="4000" spc="-225" dirty="0">
                <a:latin typeface="Arial"/>
                <a:cs typeface="Arial"/>
              </a:rPr>
              <a:t>hand</a:t>
            </a:r>
            <a:r>
              <a:rPr sz="4000" spc="-90" dirty="0">
                <a:latin typeface="Arial"/>
                <a:cs typeface="Arial"/>
              </a:rPr>
              <a:t> </a:t>
            </a:r>
            <a:r>
              <a:rPr sz="4000" spc="-190" dirty="0">
                <a:latin typeface="Arial"/>
                <a:cs typeface="Arial"/>
              </a:rPr>
              <a:t>hygiene </a:t>
            </a:r>
            <a:r>
              <a:rPr sz="4000" spc="-290" dirty="0">
                <a:latin typeface="Arial"/>
                <a:cs typeface="Arial"/>
              </a:rPr>
              <a:t>education</a:t>
            </a:r>
            <a:r>
              <a:rPr lang="en-US" sz="4000" spc="-290" dirty="0">
                <a:latin typeface="Arial"/>
                <a:cs typeface="Arial"/>
              </a:rPr>
              <a:t> module</a:t>
            </a:r>
            <a:r>
              <a:rPr sz="4000" spc="-290" dirty="0">
                <a:latin typeface="Arial"/>
                <a:cs typeface="Arial"/>
              </a:rPr>
              <a:t>.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473C25-B7FC-3A4D-04C2-694DFA9B28F6}"/>
              </a:ext>
            </a:extLst>
          </p:cNvPr>
          <p:cNvSpPr txBox="1"/>
          <p:nvPr/>
        </p:nvSpPr>
        <p:spPr>
          <a:xfrm>
            <a:off x="1752600" y="3352800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receive credit for your participation, you must take the quiz at the link below and get a perfect score: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https://forms.office.com/r/ry3YJ87Mmm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4428" rIns="0" bIns="0" rtlCol="0">
            <a:spAutoFit/>
          </a:bodyPr>
          <a:lstStyle/>
          <a:p>
            <a:pPr marL="1133475">
              <a:lnSpc>
                <a:spcPct val="100000"/>
              </a:lnSpc>
              <a:spcBef>
                <a:spcPts val="95"/>
              </a:spcBef>
            </a:pPr>
            <a:r>
              <a:rPr sz="4000" b="0" dirty="0">
                <a:solidFill>
                  <a:srgbClr val="FFFFFF"/>
                </a:solidFill>
                <a:latin typeface="Times New Roman"/>
                <a:cs typeface="Times New Roman"/>
              </a:rPr>
              <a:t>Hand</a:t>
            </a:r>
            <a:r>
              <a:rPr sz="4000" b="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dirty="0">
                <a:solidFill>
                  <a:srgbClr val="FFFFFF"/>
                </a:solidFill>
                <a:latin typeface="Times New Roman"/>
                <a:cs typeface="Times New Roman"/>
              </a:rPr>
              <a:t>Hygiene</a:t>
            </a:r>
            <a:r>
              <a:rPr sz="4000" b="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Guidelines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8836" y="6656142"/>
            <a:ext cx="114300" cy="11582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02728" y="6592925"/>
            <a:ext cx="60198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03.10.10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6394" y="5598363"/>
            <a:ext cx="479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66"/>
                </a:solidFill>
                <a:latin typeface="Arial"/>
                <a:cs typeface="Arial"/>
              </a:rPr>
              <a:t>John</a:t>
            </a:r>
            <a:r>
              <a:rPr sz="1800" b="1" spc="-6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66"/>
                </a:solidFill>
                <a:latin typeface="Arial"/>
                <a:cs typeface="Arial"/>
              </a:rPr>
              <a:t>H.</a:t>
            </a:r>
            <a:r>
              <a:rPr sz="1800" b="1" spc="-3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66"/>
                </a:solidFill>
                <a:latin typeface="Arial"/>
                <a:cs typeface="Arial"/>
              </a:rPr>
              <a:t>Stroger</a:t>
            </a:r>
            <a:r>
              <a:rPr sz="1800" b="1" spc="-4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66"/>
                </a:solidFill>
                <a:latin typeface="Arial"/>
                <a:cs typeface="Arial"/>
              </a:rPr>
              <a:t>Jr.</a:t>
            </a:r>
            <a:r>
              <a:rPr sz="1800" b="1" spc="-3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66"/>
                </a:solidFill>
                <a:latin typeface="Arial"/>
                <a:cs typeface="Arial"/>
              </a:rPr>
              <a:t>Hospital</a:t>
            </a:r>
            <a:r>
              <a:rPr sz="1800" b="1" spc="-3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66"/>
                </a:solidFill>
                <a:latin typeface="Arial"/>
                <a:cs typeface="Arial"/>
              </a:rPr>
              <a:t>of</a:t>
            </a:r>
            <a:r>
              <a:rPr sz="1800" b="1" spc="-4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66"/>
                </a:solidFill>
                <a:latin typeface="Arial"/>
                <a:cs typeface="Arial"/>
              </a:rPr>
              <a:t>Cook</a:t>
            </a:r>
            <a:r>
              <a:rPr sz="1800" b="1" spc="-3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66"/>
                </a:solidFill>
                <a:latin typeface="Arial"/>
                <a:cs typeface="Arial"/>
              </a:rPr>
              <a:t>County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85811" y="1362011"/>
            <a:ext cx="6496050" cy="4133850"/>
            <a:chOff x="1285811" y="1362011"/>
            <a:chExt cx="6496050" cy="41338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1371600"/>
              <a:ext cx="6477000" cy="4114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90574" y="1366774"/>
              <a:ext cx="6486525" cy="4124325"/>
            </a:xfrm>
            <a:custGeom>
              <a:avLst/>
              <a:gdLst/>
              <a:ahLst/>
              <a:cxnLst/>
              <a:rect l="l" t="t" r="r" b="b"/>
              <a:pathLst>
                <a:path w="6486525" h="4124325">
                  <a:moveTo>
                    <a:pt x="0" y="4124325"/>
                  </a:moveTo>
                  <a:lnTo>
                    <a:pt x="6486525" y="4124325"/>
                  </a:lnTo>
                  <a:lnTo>
                    <a:pt x="6486525" y="0"/>
                  </a:lnTo>
                  <a:lnTo>
                    <a:pt x="0" y="0"/>
                  </a:lnTo>
                  <a:lnTo>
                    <a:pt x="0" y="412432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3323" y="333756"/>
            <a:ext cx="3236976" cy="899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63" rIns="0" bIns="0" rtlCol="0">
            <a:spAutoFit/>
          </a:bodyPr>
          <a:lstStyle/>
          <a:p>
            <a:pPr marL="24053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Objectives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27659" y="1531619"/>
            <a:ext cx="8543925" cy="3398520"/>
            <a:chOff x="327659" y="1531619"/>
            <a:chExt cx="8543925" cy="33985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59" y="1531619"/>
              <a:ext cx="6937248" cy="5821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423" y="2061971"/>
              <a:ext cx="758951" cy="5638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7259" y="2043683"/>
              <a:ext cx="6976872" cy="5821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7259" y="2470403"/>
              <a:ext cx="4863084" cy="5821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423" y="3000755"/>
              <a:ext cx="758951" cy="5638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7259" y="2982467"/>
              <a:ext cx="7933944" cy="5821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7259" y="3409187"/>
              <a:ext cx="3037331" cy="5821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423" y="3939540"/>
              <a:ext cx="758951" cy="5638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7259" y="3921252"/>
              <a:ext cx="6859524" cy="5821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7259" y="4347971"/>
              <a:ext cx="7888224" cy="58216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35940" y="1520086"/>
            <a:ext cx="8049895" cy="335470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Upon</a:t>
            </a:r>
            <a:r>
              <a:rPr sz="2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completion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HCW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able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to:</a:t>
            </a:r>
            <a:endParaRPr sz="2800">
              <a:latin typeface="Times New Roman"/>
              <a:cs typeface="Times New Roman"/>
            </a:endParaRPr>
          </a:p>
          <a:p>
            <a:pPr marL="622300" marR="1003935" indent="-610235">
              <a:lnSpc>
                <a:spcPct val="100000"/>
              </a:lnSpc>
              <a:spcBef>
                <a:spcPts val="675"/>
              </a:spcBef>
              <a:tabLst>
                <a:tab pos="622300" algn="l"/>
              </a:tabLst>
            </a:pPr>
            <a:r>
              <a:rPr sz="2800" spc="-5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Identify</a:t>
            </a:r>
            <a:r>
              <a:rPr sz="2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role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hand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hygiene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preventing 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healthcare</a:t>
            </a:r>
            <a:r>
              <a:rPr sz="2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associated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infections.</a:t>
            </a:r>
            <a:endParaRPr sz="2800">
              <a:latin typeface="Times New Roman"/>
              <a:cs typeface="Times New Roman"/>
            </a:endParaRPr>
          </a:p>
          <a:p>
            <a:pPr marL="622300" marR="47625" indent="-610235">
              <a:lnSpc>
                <a:spcPct val="100000"/>
              </a:lnSpc>
              <a:spcBef>
                <a:spcPts val="675"/>
              </a:spcBef>
              <a:tabLst>
                <a:tab pos="622300" algn="l"/>
              </a:tabLst>
            </a:pPr>
            <a:r>
              <a:rPr sz="2800" spc="-5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Gain</a:t>
            </a:r>
            <a:r>
              <a:rPr sz="2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knowledge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different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hand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hygiene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techniques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sz="28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indications.</a:t>
            </a:r>
            <a:endParaRPr sz="2800">
              <a:latin typeface="Times New Roman"/>
              <a:cs typeface="Times New Roman"/>
            </a:endParaRPr>
          </a:p>
          <a:p>
            <a:pPr marL="622300" marR="5080" indent="-610235">
              <a:lnSpc>
                <a:spcPct val="100000"/>
              </a:lnSpc>
              <a:spcBef>
                <a:spcPts val="670"/>
              </a:spcBef>
              <a:tabLst>
                <a:tab pos="622300" algn="l"/>
              </a:tabLst>
            </a:pPr>
            <a:r>
              <a:rPr sz="2800" spc="-5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Identify</a:t>
            </a:r>
            <a:r>
              <a:rPr sz="28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work</a:t>
            </a:r>
            <a:r>
              <a:rPr sz="28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activities</a:t>
            </a:r>
            <a:r>
              <a:rPr sz="2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2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result</a:t>
            </a:r>
            <a:r>
              <a:rPr sz="2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hand 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contamination</a:t>
            </a:r>
            <a:r>
              <a:rPr sz="2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environment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contact.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7947" y="333756"/>
            <a:ext cx="6967728" cy="899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63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105"/>
              </a:spcBef>
            </a:pPr>
            <a:r>
              <a:rPr dirty="0"/>
              <a:t>Hand</a:t>
            </a:r>
            <a:r>
              <a:rPr spc="80" dirty="0"/>
              <a:t> </a:t>
            </a:r>
            <a:r>
              <a:rPr spc="85" dirty="0"/>
              <a:t>Hygiene</a:t>
            </a:r>
            <a:r>
              <a:rPr spc="90" dirty="0"/>
              <a:t> </a:t>
            </a:r>
            <a:r>
              <a:rPr spc="-10" dirty="0"/>
              <a:t>Guidelines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65987" y="1592580"/>
            <a:ext cx="7620000" cy="3144520"/>
            <a:chOff x="665987" y="1592580"/>
            <a:chExt cx="7620000" cy="31445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987" y="1708404"/>
              <a:ext cx="696468" cy="536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1539" y="1592580"/>
              <a:ext cx="1837944" cy="6568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89987" y="1592580"/>
              <a:ext cx="665988" cy="6568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16480" y="1592580"/>
              <a:ext cx="3966972" cy="6568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7551" y="2129028"/>
              <a:ext cx="5305044" cy="6568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30095" y="2695955"/>
              <a:ext cx="711708" cy="6263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43455" y="2665476"/>
              <a:ext cx="2703575" cy="6568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07536" y="2665476"/>
              <a:ext cx="1629156" cy="6568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48328" y="3188208"/>
              <a:ext cx="1168908" cy="990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96255" y="2665476"/>
              <a:ext cx="3025140" cy="6568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43455" y="3104388"/>
              <a:ext cx="6542532" cy="6568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30095" y="3671315"/>
              <a:ext cx="711708" cy="6263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43455" y="3640836"/>
              <a:ext cx="6521196" cy="65684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43455" y="4079747"/>
              <a:ext cx="2421636" cy="65684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840739" y="1629471"/>
            <a:ext cx="7174865" cy="304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0" marR="1996439" indent="-387985">
              <a:lnSpc>
                <a:spcPct val="110100"/>
              </a:lnSpc>
              <a:spcBef>
                <a:spcPts val="95"/>
              </a:spcBef>
            </a:pPr>
            <a:r>
              <a:rPr sz="2550" spc="-35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JCAHO-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2010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National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 </a:t>
            </a:r>
            <a:r>
              <a:rPr sz="3200" spc="-114" dirty="0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Goals</a:t>
            </a:r>
            <a:r>
              <a:rPr sz="32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Requirement</a:t>
            </a:r>
            <a:r>
              <a:rPr sz="32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7A:</a:t>
            </a:r>
            <a:endParaRPr sz="3200">
              <a:latin typeface="Times New Roman"/>
              <a:cs typeface="Times New Roman"/>
            </a:endParaRPr>
          </a:p>
          <a:p>
            <a:pPr marL="1155700" marR="5080" indent="-228600">
              <a:lnSpc>
                <a:spcPts val="3460"/>
              </a:lnSpc>
              <a:spcBef>
                <a:spcPts val="815"/>
              </a:spcBef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–Hospitals</a:t>
            </a:r>
            <a:r>
              <a:rPr sz="32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u="sng" spc="-325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required</a:t>
            </a:r>
            <a:r>
              <a:rPr sz="3200" i="1" spc="-10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comply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current</a:t>
            </a:r>
            <a:r>
              <a:rPr sz="32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CDC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hand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hygiene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guidelines.</a:t>
            </a:r>
            <a:endParaRPr sz="3200">
              <a:latin typeface="Times New Roman"/>
              <a:cs typeface="Times New Roman"/>
            </a:endParaRPr>
          </a:p>
          <a:p>
            <a:pPr marL="1155700" marR="132715" indent="-228600">
              <a:lnSpc>
                <a:spcPts val="3460"/>
              </a:lnSpc>
              <a:spcBef>
                <a:spcPts val="76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–Set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goals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improving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hand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hygiene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compliance.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98194" y="6276543"/>
            <a:ext cx="4924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JCAHO.</a:t>
            </a:r>
            <a:r>
              <a:rPr sz="1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2010.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Hospital</a:t>
            </a:r>
            <a:r>
              <a:rPr sz="18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Accreditation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Standards.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2445">
              <a:lnSpc>
                <a:spcPct val="100000"/>
              </a:lnSpc>
              <a:spcBef>
                <a:spcPts val="100"/>
              </a:spcBef>
            </a:pPr>
            <a:r>
              <a:rPr spc="-165" dirty="0"/>
              <a:t>What</a:t>
            </a:r>
            <a:r>
              <a:rPr spc="-25" dirty="0"/>
              <a:t> </a:t>
            </a:r>
            <a:r>
              <a:rPr spc="55" dirty="0"/>
              <a:t>is</a:t>
            </a:r>
            <a:r>
              <a:rPr spc="20" dirty="0"/>
              <a:t> </a:t>
            </a:r>
            <a:r>
              <a:rPr dirty="0"/>
              <a:t>OUR</a:t>
            </a:r>
            <a:r>
              <a:rPr spc="30" dirty="0"/>
              <a:t> </a:t>
            </a:r>
            <a:r>
              <a:rPr spc="-10" dirty="0"/>
              <a:t>compliance?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139825"/>
            <a:ext cx="8683625" cy="47021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2445">
              <a:lnSpc>
                <a:spcPct val="100000"/>
              </a:lnSpc>
              <a:spcBef>
                <a:spcPts val="100"/>
              </a:spcBef>
            </a:pPr>
            <a:r>
              <a:rPr spc="-165" dirty="0"/>
              <a:t>What</a:t>
            </a:r>
            <a:r>
              <a:rPr spc="-25" dirty="0"/>
              <a:t> </a:t>
            </a:r>
            <a:r>
              <a:rPr spc="55" dirty="0"/>
              <a:t>is</a:t>
            </a:r>
            <a:r>
              <a:rPr spc="20" dirty="0"/>
              <a:t> </a:t>
            </a:r>
            <a:r>
              <a:rPr dirty="0"/>
              <a:t>OUR</a:t>
            </a:r>
            <a:r>
              <a:rPr spc="30" dirty="0"/>
              <a:t> </a:t>
            </a:r>
            <a:r>
              <a:rPr spc="-10" dirty="0"/>
              <a:t>compliance?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775" y="1066800"/>
            <a:ext cx="8683625" cy="47783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187" y="74676"/>
            <a:ext cx="7825740" cy="1430020"/>
            <a:chOff x="742187" y="74676"/>
            <a:chExt cx="7825740" cy="1430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187" y="74676"/>
              <a:ext cx="7825740" cy="8199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4563" y="684276"/>
              <a:ext cx="6251447" cy="81991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44346" y="182321"/>
            <a:ext cx="7057390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4695" marR="5080" indent="-722630">
              <a:lnSpc>
                <a:spcPct val="100000"/>
              </a:lnSpc>
              <a:spcBef>
                <a:spcPts val="95"/>
              </a:spcBef>
            </a:pPr>
            <a:r>
              <a:rPr sz="4000" spc="-60" dirty="0"/>
              <a:t>When </a:t>
            </a:r>
            <a:r>
              <a:rPr sz="4000" dirty="0"/>
              <a:t>to</a:t>
            </a:r>
            <a:r>
              <a:rPr sz="4000" spc="-35" dirty="0"/>
              <a:t> </a:t>
            </a:r>
            <a:r>
              <a:rPr sz="4000" spc="-85" dirty="0"/>
              <a:t>Perform</a:t>
            </a:r>
            <a:r>
              <a:rPr sz="4000" spc="-25" dirty="0"/>
              <a:t> </a:t>
            </a:r>
            <a:r>
              <a:rPr sz="4000" dirty="0"/>
              <a:t>Hand</a:t>
            </a:r>
            <a:r>
              <a:rPr sz="4000" spc="-40" dirty="0"/>
              <a:t> </a:t>
            </a:r>
            <a:r>
              <a:rPr sz="4000" spc="70" dirty="0"/>
              <a:t>Hygiene </a:t>
            </a:r>
            <a:r>
              <a:rPr sz="4000" dirty="0"/>
              <a:t>based</a:t>
            </a:r>
            <a:r>
              <a:rPr sz="4000" spc="-70" dirty="0"/>
              <a:t> </a:t>
            </a:r>
            <a:r>
              <a:rPr sz="4000" dirty="0"/>
              <a:t>on</a:t>
            </a:r>
            <a:r>
              <a:rPr sz="4000" spc="-40" dirty="0"/>
              <a:t> </a:t>
            </a:r>
            <a:r>
              <a:rPr sz="4000" dirty="0"/>
              <a:t>CDC</a:t>
            </a:r>
            <a:r>
              <a:rPr sz="4000" spc="-40" dirty="0"/>
              <a:t> </a:t>
            </a:r>
            <a:r>
              <a:rPr sz="4000" spc="-10" dirty="0"/>
              <a:t>Guidelines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313943" y="1514855"/>
            <a:ext cx="8582025" cy="3880485"/>
            <a:chOff x="313943" y="1514855"/>
            <a:chExt cx="8582025" cy="388048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943" y="1531619"/>
              <a:ext cx="864108" cy="6446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5256" y="1514855"/>
              <a:ext cx="1767839" cy="6614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3599" y="1514855"/>
              <a:ext cx="4812792" cy="6614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943" y="2116836"/>
              <a:ext cx="864108" cy="6446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5256" y="2100072"/>
              <a:ext cx="1671827" cy="6614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33599" y="2100072"/>
              <a:ext cx="6761988" cy="6614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5256" y="2587752"/>
              <a:ext cx="5039868" cy="6614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943" y="3189732"/>
              <a:ext cx="864108" cy="6446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5256" y="3172967"/>
              <a:ext cx="1671827" cy="6614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33599" y="3172967"/>
              <a:ext cx="5846063" cy="6614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5256" y="3660648"/>
              <a:ext cx="7100316" cy="6614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5256" y="4148327"/>
              <a:ext cx="3409188" cy="6614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943" y="4750307"/>
              <a:ext cx="864108" cy="6446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5256" y="4733544"/>
              <a:ext cx="1767839" cy="66141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33599" y="4733544"/>
              <a:ext cx="4340352" cy="661416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35940" y="1503015"/>
            <a:ext cx="7983855" cy="383032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3200" spc="5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Before</a:t>
            </a:r>
            <a:r>
              <a:rPr sz="32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direct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contact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endParaRPr sz="3200">
              <a:latin typeface="Times New Roman"/>
              <a:cs typeface="Times New Roman"/>
            </a:endParaRPr>
          </a:p>
          <a:p>
            <a:pPr marL="622300" marR="5080" indent="-610235" algn="just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Before</a:t>
            </a:r>
            <a:r>
              <a:rPr sz="32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donning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 sterile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gloves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inserting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central</a:t>
            </a:r>
            <a:r>
              <a:rPr sz="32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intravascular</a:t>
            </a:r>
            <a:r>
              <a:rPr sz="32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catheter</a:t>
            </a:r>
            <a:endParaRPr sz="3200">
              <a:latin typeface="Times New Roman"/>
              <a:cs typeface="Times New Roman"/>
            </a:endParaRPr>
          </a:p>
          <a:p>
            <a:pPr marL="622300" marR="894080" indent="-610235" algn="just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3200" spc="7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Before</a:t>
            </a:r>
            <a:r>
              <a:rPr sz="32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inserting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invasive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devices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indwelling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urinary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catheters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peripheral 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vascular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catheters</a:t>
            </a:r>
            <a:endParaRPr sz="3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3200" spc="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Before</a:t>
            </a:r>
            <a:r>
              <a:rPr sz="32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eating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handling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food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8340" y="6201867"/>
            <a:ext cx="7832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Boyce,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J., Pittet,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D.,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Healthcare</a:t>
            </a:r>
            <a:r>
              <a:rPr sz="12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Infection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Control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Practices</a:t>
            </a:r>
            <a:r>
              <a:rPr sz="12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Advisory</a:t>
            </a:r>
            <a:r>
              <a:rPr sz="1200" spc="3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Committee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HICPAC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/SHEA/ APIC/IDSA</a:t>
            </a:r>
            <a:r>
              <a:rPr sz="12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Hand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Hygiene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Task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Force.Guideline</a:t>
            </a:r>
            <a:r>
              <a:rPr sz="12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Hand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Hygiene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Health-Care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Settings.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MMWR,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2002,51,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RR-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16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187" y="74676"/>
            <a:ext cx="7825740" cy="1430020"/>
            <a:chOff x="742187" y="74676"/>
            <a:chExt cx="7825740" cy="1430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187" y="74676"/>
              <a:ext cx="7825740" cy="8199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4563" y="684276"/>
              <a:ext cx="6251447" cy="81991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44346" y="182321"/>
            <a:ext cx="7057390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4695" marR="5080" indent="-722630">
              <a:lnSpc>
                <a:spcPct val="100000"/>
              </a:lnSpc>
              <a:spcBef>
                <a:spcPts val="95"/>
              </a:spcBef>
            </a:pPr>
            <a:r>
              <a:rPr sz="4000" spc="-60" dirty="0"/>
              <a:t>When </a:t>
            </a:r>
            <a:r>
              <a:rPr sz="4000" dirty="0"/>
              <a:t>to</a:t>
            </a:r>
            <a:r>
              <a:rPr sz="4000" spc="-35" dirty="0"/>
              <a:t> </a:t>
            </a:r>
            <a:r>
              <a:rPr sz="4000" spc="-85" dirty="0"/>
              <a:t>Perform</a:t>
            </a:r>
            <a:r>
              <a:rPr sz="4000" spc="-25" dirty="0"/>
              <a:t> </a:t>
            </a:r>
            <a:r>
              <a:rPr sz="4000" dirty="0"/>
              <a:t>Hand</a:t>
            </a:r>
            <a:r>
              <a:rPr sz="4000" spc="-40" dirty="0"/>
              <a:t> </a:t>
            </a:r>
            <a:r>
              <a:rPr sz="4000" spc="70" dirty="0"/>
              <a:t>Hygiene </a:t>
            </a:r>
            <a:r>
              <a:rPr sz="4000" dirty="0"/>
              <a:t>based</a:t>
            </a:r>
            <a:r>
              <a:rPr sz="4000" spc="-70" dirty="0"/>
              <a:t> </a:t>
            </a:r>
            <a:r>
              <a:rPr sz="4000" dirty="0"/>
              <a:t>on</a:t>
            </a:r>
            <a:r>
              <a:rPr sz="4000" spc="-40" dirty="0"/>
              <a:t> </a:t>
            </a:r>
            <a:r>
              <a:rPr sz="4000" dirty="0"/>
              <a:t>CDC</a:t>
            </a:r>
            <a:r>
              <a:rPr sz="4000" spc="-40" dirty="0"/>
              <a:t> </a:t>
            </a:r>
            <a:r>
              <a:rPr sz="4000" spc="-10" dirty="0"/>
              <a:t>Guidelines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371856" y="1362455"/>
            <a:ext cx="8667115" cy="4226560"/>
            <a:chOff x="371856" y="1362455"/>
            <a:chExt cx="8667115" cy="42265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856" y="1374647"/>
              <a:ext cx="652272" cy="4831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7739" y="1362455"/>
              <a:ext cx="1043940" cy="4953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7923" y="1362455"/>
              <a:ext cx="3154679" cy="4953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856" y="1776983"/>
              <a:ext cx="652272" cy="4831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7739" y="1764791"/>
              <a:ext cx="1043940" cy="4953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7923" y="1764791"/>
              <a:ext cx="7269480" cy="4953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7739" y="2093975"/>
              <a:ext cx="874775" cy="4953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34084" y="2093975"/>
              <a:ext cx="504443" cy="4953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0095" y="2093975"/>
              <a:ext cx="3729228" cy="4953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856" y="2508503"/>
              <a:ext cx="652272" cy="4831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7739" y="2496311"/>
              <a:ext cx="1043940" cy="4953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77923" y="2496311"/>
              <a:ext cx="6944868" cy="4953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7739" y="2825495"/>
              <a:ext cx="1216152" cy="4953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856" y="3240023"/>
              <a:ext cx="652272" cy="4831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7739" y="3227832"/>
              <a:ext cx="1043940" cy="4953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77923" y="3227832"/>
              <a:ext cx="2351531" cy="4953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856" y="3642360"/>
              <a:ext cx="652272" cy="48310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7739" y="3630167"/>
              <a:ext cx="1043940" cy="4953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77923" y="3630167"/>
              <a:ext cx="2630424" cy="4953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856" y="4044695"/>
              <a:ext cx="652272" cy="48310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7739" y="4032504"/>
              <a:ext cx="1159763" cy="4953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95272" y="4032504"/>
              <a:ext cx="3646932" cy="4953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33771" y="4032504"/>
              <a:ext cx="504444" cy="4953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29784" y="4032504"/>
              <a:ext cx="2673095" cy="4953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94448" y="4032504"/>
              <a:ext cx="504444" cy="4953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90460" y="4032504"/>
              <a:ext cx="1548383" cy="4953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67739" y="4361688"/>
              <a:ext cx="2612136" cy="4953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856" y="4776215"/>
              <a:ext cx="652272" cy="48310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7739" y="4764023"/>
              <a:ext cx="1159763" cy="4953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95272" y="4764023"/>
              <a:ext cx="7059168" cy="4953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7739" y="5093208"/>
              <a:ext cx="598932" cy="49529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58239" y="5093208"/>
              <a:ext cx="487679" cy="49529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37488" y="5093208"/>
              <a:ext cx="1188720" cy="49529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17776" y="5093208"/>
              <a:ext cx="3302508" cy="495299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535940" y="1386586"/>
            <a:ext cx="8224520" cy="41598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622300" algn="l"/>
              </a:tabLst>
            </a:pPr>
            <a:r>
              <a:rPr sz="2400" spc="-5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contact</a:t>
            </a:r>
            <a:r>
              <a:rPr sz="24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intact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skin</a:t>
            </a:r>
            <a:endParaRPr sz="2400">
              <a:latin typeface="Times New Roman"/>
              <a:cs typeface="Times New Roman"/>
            </a:endParaRPr>
          </a:p>
          <a:p>
            <a:pPr marL="622300" marR="97790" indent="-610235">
              <a:lnSpc>
                <a:spcPts val="2600"/>
              </a:lnSpc>
              <a:spcBef>
                <a:spcPts val="610"/>
              </a:spcBef>
              <a:tabLst>
                <a:tab pos="622300" algn="l"/>
              </a:tabLst>
            </a:pPr>
            <a:r>
              <a:rPr sz="2400" spc="-5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contact</a:t>
            </a:r>
            <a:r>
              <a:rPr sz="24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body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fluids,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excretions,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mucous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membranes,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non-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intact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skin,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wound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dressings</a:t>
            </a:r>
            <a:endParaRPr sz="2400">
              <a:latin typeface="Times New Roman"/>
              <a:cs typeface="Times New Roman"/>
            </a:endParaRPr>
          </a:p>
          <a:p>
            <a:pPr marL="622300" marR="421005" indent="-610235">
              <a:lnSpc>
                <a:spcPts val="2590"/>
              </a:lnSpc>
              <a:spcBef>
                <a:spcPts val="570"/>
              </a:spcBef>
              <a:tabLst>
                <a:tab pos="622300" algn="l"/>
              </a:tabLst>
            </a:pPr>
            <a:r>
              <a:rPr sz="2400" spc="-5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contact</a:t>
            </a:r>
            <a:r>
              <a:rPr sz="2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inanimate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objects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immediate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vicinity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  <a:tabLst>
                <a:tab pos="622300" algn="l"/>
              </a:tabLst>
            </a:pPr>
            <a:r>
              <a:rPr sz="2400" spc="-5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removing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gloves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622300" algn="l"/>
              </a:tabLst>
            </a:pPr>
            <a:r>
              <a:rPr sz="2400" spc="-5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using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restroom</a:t>
            </a:r>
            <a:endParaRPr sz="2400">
              <a:latin typeface="Times New Roman"/>
              <a:cs typeface="Times New Roman"/>
            </a:endParaRPr>
          </a:p>
          <a:p>
            <a:pPr marL="622300" marR="5080" indent="-610235">
              <a:lnSpc>
                <a:spcPts val="2590"/>
              </a:lnSpc>
              <a:spcBef>
                <a:spcPts val="620"/>
              </a:spcBef>
              <a:tabLst>
                <a:tab pos="622300" algn="l"/>
              </a:tabLst>
            </a:pPr>
            <a:r>
              <a:rPr sz="2400" spc="-5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4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moving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contaminated-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body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site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clean-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body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site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during</a:t>
            </a:r>
            <a:r>
              <a:rPr sz="24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40"/>
              </a:lnSpc>
              <a:spcBef>
                <a:spcPts val="250"/>
              </a:spcBef>
              <a:tabLst>
                <a:tab pos="622300" algn="l"/>
              </a:tabLst>
            </a:pPr>
            <a:r>
              <a:rPr sz="2400" spc="-5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4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hands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visibly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soiled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caring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endParaRPr sz="2400">
              <a:latin typeface="Times New Roman"/>
              <a:cs typeface="Times New Roman"/>
            </a:endParaRPr>
          </a:p>
          <a:p>
            <a:pPr marL="622300">
              <a:lnSpc>
                <a:spcPts val="2740"/>
              </a:lnSpc>
            </a:pPr>
            <a:r>
              <a:rPr sz="2400" i="1" spc="-155" dirty="0">
                <a:solidFill>
                  <a:srgbClr val="FFFFFF"/>
                </a:solidFill>
                <a:latin typeface="Times New Roman"/>
                <a:cs typeface="Times New Roman"/>
              </a:rPr>
              <a:t>C-</a:t>
            </a:r>
            <a:r>
              <a:rPr sz="2400" i="1" spc="-200" dirty="0">
                <a:solidFill>
                  <a:srgbClr val="FFFFFF"/>
                </a:solidFill>
                <a:latin typeface="Times New Roman"/>
                <a:cs typeface="Times New Roman"/>
              </a:rPr>
              <a:t>difficile</a:t>
            </a:r>
            <a:r>
              <a:rPr sz="24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wash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4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soap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water.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8340" y="6201867"/>
            <a:ext cx="7832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Boyce,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J., Pittet,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D.,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Healthcare</a:t>
            </a:r>
            <a:r>
              <a:rPr sz="12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Infection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Control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Practices</a:t>
            </a:r>
            <a:r>
              <a:rPr sz="12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Advisory</a:t>
            </a:r>
            <a:r>
              <a:rPr sz="1200" spc="3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Committee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HICPAC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/SHEA/ APIC/IDSA</a:t>
            </a:r>
            <a:r>
              <a:rPr sz="12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Hand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Hygiene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Task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Force.Guideline</a:t>
            </a:r>
            <a:r>
              <a:rPr sz="12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Hand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Hygiene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Health-Care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Settings.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MMWR,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2002,51,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RR-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16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8200" y="0"/>
            <a:ext cx="7635240" cy="1228725"/>
            <a:chOff x="838200" y="0"/>
            <a:chExt cx="7635240" cy="1228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0"/>
              <a:ext cx="7635240" cy="6187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4563" y="408431"/>
              <a:ext cx="6251447" cy="81991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0358" y="-93471"/>
            <a:ext cx="68643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8810" marR="5080" indent="-626745">
              <a:lnSpc>
                <a:spcPct val="100000"/>
              </a:lnSpc>
              <a:spcBef>
                <a:spcPts val="95"/>
              </a:spcBef>
            </a:pPr>
            <a:r>
              <a:rPr sz="4000" spc="100" dirty="0"/>
              <a:t>How</a:t>
            </a:r>
            <a:r>
              <a:rPr sz="4000" spc="5" dirty="0"/>
              <a:t> </a:t>
            </a:r>
            <a:r>
              <a:rPr sz="4000" dirty="0"/>
              <a:t>to</a:t>
            </a:r>
            <a:r>
              <a:rPr sz="4000" spc="10" dirty="0"/>
              <a:t> </a:t>
            </a:r>
            <a:r>
              <a:rPr sz="4000" spc="-80" dirty="0"/>
              <a:t>Perform</a:t>
            </a:r>
            <a:r>
              <a:rPr sz="4000" spc="25" dirty="0"/>
              <a:t> </a:t>
            </a:r>
            <a:r>
              <a:rPr sz="4000" dirty="0"/>
              <a:t>Hand</a:t>
            </a:r>
            <a:r>
              <a:rPr sz="4000" spc="5" dirty="0"/>
              <a:t> </a:t>
            </a:r>
            <a:r>
              <a:rPr sz="4000" spc="70" dirty="0"/>
              <a:t>Hygiene </a:t>
            </a:r>
            <a:r>
              <a:rPr sz="4000" dirty="0"/>
              <a:t>based</a:t>
            </a:r>
            <a:r>
              <a:rPr sz="4000" spc="-60" dirty="0"/>
              <a:t> </a:t>
            </a:r>
            <a:r>
              <a:rPr sz="4000" dirty="0"/>
              <a:t>on</a:t>
            </a:r>
            <a:r>
              <a:rPr sz="4000" spc="-55" dirty="0"/>
              <a:t> </a:t>
            </a:r>
            <a:r>
              <a:rPr sz="4000" dirty="0"/>
              <a:t>CDC</a:t>
            </a:r>
            <a:r>
              <a:rPr sz="4000" spc="-45" dirty="0"/>
              <a:t> </a:t>
            </a:r>
            <a:r>
              <a:rPr sz="4000" spc="-10" dirty="0"/>
              <a:t>Guidelines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370331" y="1098803"/>
            <a:ext cx="8411210" cy="4871085"/>
            <a:chOff x="370331" y="1098803"/>
            <a:chExt cx="8411210" cy="487108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331" y="1121663"/>
              <a:ext cx="585216" cy="4861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7740" y="1098803"/>
              <a:ext cx="2124456" cy="5090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83764" y="1098803"/>
              <a:ext cx="504444" cy="5090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55976" y="1098803"/>
              <a:ext cx="2395728" cy="5090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43272" y="1098803"/>
              <a:ext cx="807720" cy="5090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21579" y="1487423"/>
              <a:ext cx="478536" cy="944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18760" y="1098803"/>
              <a:ext cx="1917191" cy="5090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27520" y="1098803"/>
              <a:ext cx="504444" cy="5090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8012" y="1522475"/>
              <a:ext cx="5942075" cy="4175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8012" y="1857755"/>
              <a:ext cx="7810500" cy="4175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79220" y="2132075"/>
              <a:ext cx="664463" cy="4175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0331" y="2535936"/>
              <a:ext cx="608076" cy="4861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7740" y="2513075"/>
              <a:ext cx="4821936" cy="5090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81243" y="2513075"/>
              <a:ext cx="504444" cy="5090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64123" y="2513075"/>
              <a:ext cx="3217164" cy="50901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7740" y="2855975"/>
              <a:ext cx="4700016" cy="4953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59323" y="2855975"/>
              <a:ext cx="598931" cy="4953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49823" y="2855975"/>
              <a:ext cx="487679" cy="4953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29072" y="2855975"/>
              <a:ext cx="1114044" cy="4953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34684" y="2855975"/>
              <a:ext cx="504443" cy="4953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8012" y="3265931"/>
              <a:ext cx="3023616" cy="41757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58012" y="3611880"/>
              <a:ext cx="548640" cy="40690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79220" y="3601211"/>
              <a:ext cx="1453895" cy="41757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8012" y="3936491"/>
              <a:ext cx="7324344" cy="41757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79220" y="4210811"/>
              <a:ext cx="3119628" cy="41757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58012" y="4556759"/>
              <a:ext cx="548640" cy="40690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79220" y="4546091"/>
              <a:ext cx="1461516" cy="41757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58012" y="4892039"/>
              <a:ext cx="548640" cy="4069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79220" y="4881371"/>
              <a:ext cx="1370076" cy="41757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58012" y="5216651"/>
              <a:ext cx="3555491" cy="41757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58012" y="5551932"/>
              <a:ext cx="2805684" cy="417576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535940" y="1102930"/>
            <a:ext cx="7966709" cy="220535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545"/>
              </a:spcBef>
              <a:buClr>
                <a:srgbClr val="00FF99"/>
              </a:buClr>
              <a:buAutoNum type="arabicPeriod"/>
              <a:tabLst>
                <a:tab pos="622300" algn="l"/>
              </a:tabLst>
            </a:pP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Alcohol</a:t>
            </a:r>
            <a:r>
              <a:rPr sz="24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foam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hands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not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visibly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soiled-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375"/>
              </a:spcBef>
              <a:tabLst>
                <a:tab pos="1003300" algn="l"/>
              </a:tabLst>
            </a:pPr>
            <a:r>
              <a:rPr sz="2000" spc="-5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apply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alcohol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based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hand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sanitizer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palm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hand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ts val="2280"/>
              </a:lnSpc>
              <a:spcBef>
                <a:spcPts val="240"/>
              </a:spcBef>
              <a:tabLst>
                <a:tab pos="1003300" algn="l"/>
              </a:tabLst>
            </a:pPr>
            <a:r>
              <a:rPr sz="2000" spc="-5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rub</a:t>
            </a:r>
            <a:r>
              <a:rPr sz="2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hands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together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covering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surfaces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both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hands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until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hands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endParaRPr sz="2000">
              <a:latin typeface="Times New Roman"/>
              <a:cs typeface="Times New Roman"/>
            </a:endParaRPr>
          </a:p>
          <a:p>
            <a:pPr marL="1003300">
              <a:lnSpc>
                <a:spcPts val="2280"/>
              </a:lnSpc>
            </a:pP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dry</a:t>
            </a:r>
            <a:endParaRPr sz="2000">
              <a:latin typeface="Times New Roman"/>
              <a:cs typeface="Times New Roman"/>
            </a:endParaRPr>
          </a:p>
          <a:p>
            <a:pPr marL="622300" marR="5080" indent="-610235">
              <a:lnSpc>
                <a:spcPts val="2700"/>
              </a:lnSpc>
              <a:spcBef>
                <a:spcPts val="919"/>
              </a:spcBef>
              <a:buClr>
                <a:srgbClr val="00FF99"/>
              </a:buClr>
              <a:buAutoNum type="arabicPeriod" startAt="2"/>
              <a:tabLst>
                <a:tab pos="62230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Hospital</a:t>
            </a:r>
            <a:r>
              <a:rPr sz="24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4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soap</a:t>
            </a:r>
            <a:r>
              <a:rPr sz="24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water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hands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visibly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soiled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caring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155" dirty="0">
                <a:solidFill>
                  <a:srgbClr val="FFFFFF"/>
                </a:solidFill>
                <a:latin typeface="Times New Roman"/>
                <a:cs typeface="Times New Roman"/>
              </a:rPr>
              <a:t>C-</a:t>
            </a:r>
            <a:r>
              <a:rPr sz="2400" i="1" spc="-75" dirty="0">
                <a:solidFill>
                  <a:srgbClr val="FFFFFF"/>
                </a:solidFill>
                <a:latin typeface="Times New Roman"/>
                <a:cs typeface="Times New Roman"/>
              </a:rPr>
              <a:t>difficile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93139" y="3286567"/>
            <a:ext cx="6952615" cy="26473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546100" algn="l"/>
              </a:tabLst>
            </a:pPr>
            <a:r>
              <a:rPr sz="2000" spc="-5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wet</a:t>
            </a:r>
            <a:r>
              <a:rPr sz="2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hands</a:t>
            </a:r>
            <a:r>
              <a:rPr sz="2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water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  <a:tabLst>
                <a:tab pos="546100" algn="l"/>
              </a:tabLst>
            </a:pPr>
            <a:r>
              <a:rPr sz="2000" spc="-5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apply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soap</a:t>
            </a:r>
            <a:endParaRPr sz="2000">
              <a:latin typeface="Times New Roman"/>
              <a:cs typeface="Times New Roman"/>
            </a:endParaRPr>
          </a:p>
          <a:p>
            <a:pPr marL="546100" marR="5080" indent="-534035">
              <a:lnSpc>
                <a:spcPts val="2160"/>
              </a:lnSpc>
              <a:spcBef>
                <a:spcPts val="509"/>
              </a:spcBef>
              <a:tabLst>
                <a:tab pos="546100" algn="l"/>
              </a:tabLst>
            </a:pPr>
            <a:r>
              <a:rPr sz="2000" spc="-5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rub</a:t>
            </a:r>
            <a:r>
              <a:rPr sz="2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hands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together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vigorously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least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seconds</a:t>
            </a:r>
            <a:r>
              <a:rPr sz="2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covering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surfaces</a:t>
            </a:r>
            <a:r>
              <a:rPr sz="2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hand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fingers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  <a:tabLst>
                <a:tab pos="546100" algn="l"/>
              </a:tabLst>
            </a:pPr>
            <a:r>
              <a:rPr sz="2000" spc="-5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rinse</a:t>
            </a:r>
            <a:r>
              <a:rPr sz="2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hands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546100" algn="l"/>
              </a:tabLst>
            </a:pPr>
            <a:r>
              <a:rPr sz="2000" spc="-5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dry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hands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546100" algn="l"/>
              </a:tabLst>
            </a:pPr>
            <a:r>
              <a:rPr sz="2000" spc="-5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towel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turn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off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faucet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spc="-50" dirty="0">
                <a:solidFill>
                  <a:srgbClr val="FFFFFF"/>
                </a:solidFill>
                <a:latin typeface="Wingdings"/>
                <a:cs typeface="Wingdings"/>
              </a:rPr>
              <a:t>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26794" y="5602935"/>
            <a:ext cx="19659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bar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soap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8340" y="6201867"/>
            <a:ext cx="7832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Boyce,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J., Pittet,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D.,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Healthcare</a:t>
            </a:r>
            <a:r>
              <a:rPr sz="12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Infection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Control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Practices</a:t>
            </a:r>
            <a:r>
              <a:rPr sz="12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Advisory</a:t>
            </a:r>
            <a:r>
              <a:rPr sz="1200" spc="3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Committee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HICPAC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/SHEA/ APIC/IDSA</a:t>
            </a:r>
            <a:r>
              <a:rPr sz="12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Hand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Hygiene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Task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Force.Guideline</a:t>
            </a:r>
            <a:r>
              <a:rPr sz="12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Hand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Hygiene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Health-Care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Settings.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MMWR,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2002,51,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RR-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16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1074</Words>
  <Application>Microsoft Office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MT</vt:lpstr>
      <vt:lpstr>Times New Roman</vt:lpstr>
      <vt:lpstr>Wingdings</vt:lpstr>
      <vt:lpstr>Office Theme</vt:lpstr>
      <vt:lpstr>INSTRUCTIONS Welcome, you are about to participate in a hand hygiene educational module.</vt:lpstr>
      <vt:lpstr>Hand Hygiene Guidelines</vt:lpstr>
      <vt:lpstr>Objectives</vt:lpstr>
      <vt:lpstr>Hand Hygiene Guidelines</vt:lpstr>
      <vt:lpstr>What is OUR compliance?</vt:lpstr>
      <vt:lpstr>What is OUR compliance?</vt:lpstr>
      <vt:lpstr>When to Perform Hand Hygiene based on CDC Guidelines</vt:lpstr>
      <vt:lpstr>When to Perform Hand Hygiene based on CDC Guidelines</vt:lpstr>
      <vt:lpstr>How to Perform Hand Hygiene based on CDC Guidelines</vt:lpstr>
      <vt:lpstr>Why use an alcohol foam for hand disinfection?</vt:lpstr>
      <vt:lpstr>What are the benefits of hand hygiene?</vt:lpstr>
      <vt:lpstr>Where can bacteria be found in the health care facility? 🙨 VRE found on these locations</vt:lpstr>
      <vt:lpstr>Colonized or Infected: What is the Difference?</vt:lpstr>
      <vt:lpstr>How to maintain healthy hand skin?</vt:lpstr>
      <vt:lpstr>What about fingernails, artificial nails &amp; jewelry?</vt:lpstr>
      <vt:lpstr>What about gloves?</vt:lpstr>
      <vt:lpstr>How can you contribute to improve hand hygiene adherence?</vt:lpstr>
      <vt:lpstr>CONGRATULATIONS You have completed the hand hygiene education module.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OBrien</dc:creator>
  <cp:lastModifiedBy>Borgdorff, Ryan</cp:lastModifiedBy>
  <cp:revision>2</cp:revision>
  <dcterms:created xsi:type="dcterms:W3CDTF">2026-02-02T15:18:23Z</dcterms:created>
  <dcterms:modified xsi:type="dcterms:W3CDTF">2026-02-02T18:52:31Z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2011-09-14T00:00:00Z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2026-02-02T00:00:00Z</vt:filetime>
  </property>
  <property fmtid="{D5CDD505-2E9C-101B-9397-08002B2CF9AE}" pid="5" name="Producer">
    <vt:lpwstr>Microsoft® Office PowerPoint® 2007</vt:lpwstr>
  </property>
</Properties>
</file>